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57" r:id="rId5"/>
    <p:sldId id="260" r:id="rId6"/>
    <p:sldId id="261" r:id="rId7"/>
    <p:sldId id="280" r:id="rId8"/>
    <p:sldId id="262" r:id="rId9"/>
    <p:sldId id="276" r:id="rId10"/>
    <p:sldId id="281" r:id="rId11"/>
    <p:sldId id="263" r:id="rId12"/>
    <p:sldId id="277" r:id="rId13"/>
    <p:sldId id="282" r:id="rId14"/>
    <p:sldId id="264" r:id="rId15"/>
    <p:sldId id="265" r:id="rId16"/>
    <p:sldId id="266" r:id="rId17"/>
    <p:sldId id="267" r:id="rId18"/>
    <p:sldId id="279" r:id="rId19"/>
    <p:sldId id="278" r:id="rId20"/>
    <p:sldId id="268" r:id="rId21"/>
    <p:sldId id="269" r:id="rId22"/>
    <p:sldId id="270" r:id="rId23"/>
    <p:sldId id="271" r:id="rId24"/>
    <p:sldId id="283" r:id="rId25"/>
    <p:sldId id="273" r:id="rId26"/>
    <p:sldId id="272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ee Vijay Shukla" initials="VVS" lastIdx="1" clrIdx="0">
    <p:extLst>
      <p:ext uri="{19B8F6BF-5375-455C-9EA6-DF929625EA0E}">
        <p15:presenceInfo xmlns:p15="http://schemas.microsoft.com/office/powerpoint/2012/main" userId="S::vshukla@my.harrisburgu.edu::a8c51ccc-ef14-431c-bfe3-fe393da972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26"/>
  </p:normalViewPr>
  <p:slideViewPr>
    <p:cSldViewPr snapToGrid="0" snapToObjects="1">
      <p:cViewPr varScale="1">
        <p:scale>
          <a:sx n="120" d="100"/>
          <a:sy n="120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2D4AF-C072-E545-BA97-A0086D4C9360}" type="doc">
      <dgm:prSet loTypeId="urn:microsoft.com/office/officeart/2005/8/layout/hierarchy1" loCatId="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7DF67C9B-3376-B742-A1A6-F086134AF5C4}">
      <dgm:prSet phldrT="[Text]" custT="1"/>
      <dgm:spPr/>
      <dgm:t>
        <a:bodyPr/>
        <a:lstStyle/>
        <a:p>
          <a:r>
            <a:rPr lang="en-US" sz="1600" dirty="0"/>
            <a:t>Types of data structure</a:t>
          </a:r>
        </a:p>
      </dgm:t>
    </dgm:pt>
    <dgm:pt modelId="{8F247759-0FDB-3049-9AC4-8FCD469E420A}" type="parTrans" cxnId="{B31A971C-4B0C-F04C-A52E-685FA34887C7}">
      <dgm:prSet/>
      <dgm:spPr/>
      <dgm:t>
        <a:bodyPr/>
        <a:lstStyle/>
        <a:p>
          <a:endParaRPr lang="en-US"/>
        </a:p>
      </dgm:t>
    </dgm:pt>
    <dgm:pt modelId="{EFFE0824-215F-4648-BFC1-859C01ACFC93}" type="sibTrans" cxnId="{B31A971C-4B0C-F04C-A52E-685FA34887C7}">
      <dgm:prSet/>
      <dgm:spPr/>
      <dgm:t>
        <a:bodyPr/>
        <a:lstStyle/>
        <a:p>
          <a:endParaRPr lang="en-US"/>
        </a:p>
      </dgm:t>
    </dgm:pt>
    <dgm:pt modelId="{6BAA9289-C7ED-1B4B-9D22-166530ED4D46}">
      <dgm:prSet phldrT="[Text]" custT="1"/>
      <dgm:spPr/>
      <dgm:t>
        <a:bodyPr/>
        <a:lstStyle/>
        <a:p>
          <a:r>
            <a:rPr lang="en-US" sz="1600" dirty="0"/>
            <a:t>Linear data structure</a:t>
          </a:r>
        </a:p>
      </dgm:t>
    </dgm:pt>
    <dgm:pt modelId="{485740E5-38F7-A14F-82C5-227EC478EE52}" type="parTrans" cxnId="{2266AAC3-4E47-2C44-9060-3E028030586B}">
      <dgm:prSet/>
      <dgm:spPr/>
      <dgm:t>
        <a:bodyPr/>
        <a:lstStyle/>
        <a:p>
          <a:endParaRPr lang="en-US"/>
        </a:p>
      </dgm:t>
    </dgm:pt>
    <dgm:pt modelId="{1187D217-D522-1141-91BD-97D90E2315B4}" type="sibTrans" cxnId="{2266AAC3-4E47-2C44-9060-3E028030586B}">
      <dgm:prSet/>
      <dgm:spPr/>
      <dgm:t>
        <a:bodyPr/>
        <a:lstStyle/>
        <a:p>
          <a:endParaRPr lang="en-US"/>
        </a:p>
      </dgm:t>
    </dgm:pt>
    <dgm:pt modelId="{58F00664-726E-3E46-9C05-F124B8A626A5}">
      <dgm:prSet custT="1"/>
      <dgm:spPr/>
      <dgm:t>
        <a:bodyPr/>
        <a:lstStyle/>
        <a:p>
          <a:r>
            <a:rPr lang="en-US" sz="1600" dirty="0"/>
            <a:t>Non linear data structure</a:t>
          </a:r>
        </a:p>
      </dgm:t>
    </dgm:pt>
    <dgm:pt modelId="{F6D95C11-877B-DB41-A62B-4E382F1B070A}" type="parTrans" cxnId="{98B7C73D-6110-E941-A69B-9FC1E35B26B2}">
      <dgm:prSet/>
      <dgm:spPr/>
      <dgm:t>
        <a:bodyPr/>
        <a:lstStyle/>
        <a:p>
          <a:endParaRPr lang="en-US"/>
        </a:p>
      </dgm:t>
    </dgm:pt>
    <dgm:pt modelId="{E466D02B-FE81-1E41-A60E-03A4B8646C49}" type="sibTrans" cxnId="{98B7C73D-6110-E941-A69B-9FC1E35B26B2}">
      <dgm:prSet/>
      <dgm:spPr/>
      <dgm:t>
        <a:bodyPr/>
        <a:lstStyle/>
        <a:p>
          <a:endParaRPr lang="en-US"/>
        </a:p>
      </dgm:t>
    </dgm:pt>
    <dgm:pt modelId="{E2831287-365C-0E4D-AC1B-6F7B5DE1200B}">
      <dgm:prSet custT="1"/>
      <dgm:spPr/>
      <dgm:t>
        <a:bodyPr/>
        <a:lstStyle/>
        <a:p>
          <a:r>
            <a:rPr lang="en-US" sz="1600" dirty="0"/>
            <a:t>Stacks</a:t>
          </a:r>
        </a:p>
      </dgm:t>
    </dgm:pt>
    <dgm:pt modelId="{D1CAA697-B6F9-624E-9B48-48D935C43DCE}" type="parTrans" cxnId="{E57C6968-817E-9544-8D57-7710F8220276}">
      <dgm:prSet/>
      <dgm:spPr/>
      <dgm:t>
        <a:bodyPr/>
        <a:lstStyle/>
        <a:p>
          <a:endParaRPr lang="en-US"/>
        </a:p>
      </dgm:t>
    </dgm:pt>
    <dgm:pt modelId="{32A72C28-7449-B746-9C60-278C89E38484}" type="sibTrans" cxnId="{E57C6968-817E-9544-8D57-7710F8220276}">
      <dgm:prSet/>
      <dgm:spPr/>
      <dgm:t>
        <a:bodyPr/>
        <a:lstStyle/>
        <a:p>
          <a:endParaRPr lang="en-US"/>
        </a:p>
      </dgm:t>
    </dgm:pt>
    <dgm:pt modelId="{5FAE00F9-4BBD-E544-9A63-8C96B466ECA8}">
      <dgm:prSet custT="1"/>
      <dgm:spPr/>
      <dgm:t>
        <a:bodyPr/>
        <a:lstStyle/>
        <a:p>
          <a:r>
            <a:rPr lang="en-US" sz="1600" dirty="0"/>
            <a:t>Linked list</a:t>
          </a:r>
        </a:p>
      </dgm:t>
    </dgm:pt>
    <dgm:pt modelId="{48D0537A-5BDE-8249-B5BC-25A527E6751E}" type="parTrans" cxnId="{AED75008-6CCA-E94E-9FF8-5E1AC6AA502F}">
      <dgm:prSet/>
      <dgm:spPr/>
      <dgm:t>
        <a:bodyPr/>
        <a:lstStyle/>
        <a:p>
          <a:endParaRPr lang="en-US"/>
        </a:p>
      </dgm:t>
    </dgm:pt>
    <dgm:pt modelId="{CE3D786A-7BC4-984C-9D81-87D8C5396082}" type="sibTrans" cxnId="{AED75008-6CCA-E94E-9FF8-5E1AC6AA502F}">
      <dgm:prSet/>
      <dgm:spPr/>
      <dgm:t>
        <a:bodyPr/>
        <a:lstStyle/>
        <a:p>
          <a:endParaRPr lang="en-US"/>
        </a:p>
      </dgm:t>
    </dgm:pt>
    <dgm:pt modelId="{5E12B6AD-57F2-6340-9CB9-05629A4C83E3}">
      <dgm:prSet custT="1"/>
      <dgm:spPr/>
      <dgm:t>
        <a:bodyPr/>
        <a:lstStyle/>
        <a:p>
          <a:r>
            <a:rPr lang="en-US" sz="1600" dirty="0"/>
            <a:t>Tree</a:t>
          </a:r>
        </a:p>
      </dgm:t>
    </dgm:pt>
    <dgm:pt modelId="{67EFE453-9327-F64D-BDA8-9E09EA8A2E89}" type="parTrans" cxnId="{26A0E2ED-3E47-E14F-B93E-72EB1C4199E8}">
      <dgm:prSet/>
      <dgm:spPr/>
      <dgm:t>
        <a:bodyPr/>
        <a:lstStyle/>
        <a:p>
          <a:endParaRPr lang="en-US"/>
        </a:p>
      </dgm:t>
    </dgm:pt>
    <dgm:pt modelId="{94D3484A-FA53-9148-8A2D-81C678B3139B}" type="sibTrans" cxnId="{26A0E2ED-3E47-E14F-B93E-72EB1C4199E8}">
      <dgm:prSet/>
      <dgm:spPr/>
      <dgm:t>
        <a:bodyPr/>
        <a:lstStyle/>
        <a:p>
          <a:endParaRPr lang="en-US"/>
        </a:p>
      </dgm:t>
    </dgm:pt>
    <dgm:pt modelId="{24F47947-992D-3142-BC67-9F4064498E42}">
      <dgm:prSet custT="1"/>
      <dgm:spPr/>
      <dgm:t>
        <a:bodyPr/>
        <a:lstStyle/>
        <a:p>
          <a:r>
            <a:rPr lang="en-US" sz="1600" dirty="0"/>
            <a:t>Graph</a:t>
          </a:r>
        </a:p>
      </dgm:t>
    </dgm:pt>
    <dgm:pt modelId="{DF978DA3-518C-304B-8EEB-7EEEE57E1991}" type="parTrans" cxnId="{179003E7-506F-264A-898D-1B3B35A3A62D}">
      <dgm:prSet/>
      <dgm:spPr/>
      <dgm:t>
        <a:bodyPr/>
        <a:lstStyle/>
        <a:p>
          <a:endParaRPr lang="en-US"/>
        </a:p>
      </dgm:t>
    </dgm:pt>
    <dgm:pt modelId="{C83A6012-EAAA-764A-B0C8-E3B14C3A9D06}" type="sibTrans" cxnId="{179003E7-506F-264A-898D-1B3B35A3A62D}">
      <dgm:prSet/>
      <dgm:spPr/>
      <dgm:t>
        <a:bodyPr/>
        <a:lstStyle/>
        <a:p>
          <a:endParaRPr lang="en-US"/>
        </a:p>
      </dgm:t>
    </dgm:pt>
    <dgm:pt modelId="{3EAA4A4D-5560-D44F-8687-DE685FF448D4}">
      <dgm:prSet custT="1"/>
      <dgm:spPr/>
      <dgm:t>
        <a:bodyPr/>
        <a:lstStyle/>
        <a:p>
          <a:r>
            <a:rPr lang="en-US" sz="1600" dirty="0"/>
            <a:t>Queues</a:t>
          </a:r>
        </a:p>
      </dgm:t>
    </dgm:pt>
    <dgm:pt modelId="{CB48692A-D4F4-3E48-96BD-BCC1A4798C9E}" type="sibTrans" cxnId="{C11572A0-4281-104F-898B-30D0C4BBBB3B}">
      <dgm:prSet/>
      <dgm:spPr/>
      <dgm:t>
        <a:bodyPr/>
        <a:lstStyle/>
        <a:p>
          <a:endParaRPr lang="en-US"/>
        </a:p>
      </dgm:t>
    </dgm:pt>
    <dgm:pt modelId="{D1024CED-B3EC-2841-966A-4783D294CA73}" type="parTrans" cxnId="{C11572A0-4281-104F-898B-30D0C4BBBB3B}">
      <dgm:prSet/>
      <dgm:spPr/>
      <dgm:t>
        <a:bodyPr/>
        <a:lstStyle/>
        <a:p>
          <a:endParaRPr lang="en-US"/>
        </a:p>
      </dgm:t>
    </dgm:pt>
    <dgm:pt modelId="{E37D5EC6-5140-D441-8C28-68632D05E782}">
      <dgm:prSet custT="1"/>
      <dgm:spPr/>
      <dgm:t>
        <a:bodyPr/>
        <a:lstStyle/>
        <a:p>
          <a:r>
            <a:rPr lang="en-US" sz="1600" dirty="0"/>
            <a:t>Array</a:t>
          </a:r>
        </a:p>
      </dgm:t>
    </dgm:pt>
    <dgm:pt modelId="{4656B874-55C1-5F46-9BAE-FA91797E6BE2}" type="sibTrans" cxnId="{A4703243-A64E-6448-BD11-3A07226F46DE}">
      <dgm:prSet/>
      <dgm:spPr/>
      <dgm:t>
        <a:bodyPr/>
        <a:lstStyle/>
        <a:p>
          <a:endParaRPr lang="en-US"/>
        </a:p>
      </dgm:t>
    </dgm:pt>
    <dgm:pt modelId="{706C2978-9F96-FF41-B5B6-ADEDA64097FA}" type="parTrans" cxnId="{A4703243-A64E-6448-BD11-3A07226F46DE}">
      <dgm:prSet/>
      <dgm:spPr/>
      <dgm:t>
        <a:bodyPr/>
        <a:lstStyle/>
        <a:p>
          <a:endParaRPr lang="en-US"/>
        </a:p>
      </dgm:t>
    </dgm:pt>
    <dgm:pt modelId="{E1EB509B-A68C-F143-8415-862CFAA05618}" type="pres">
      <dgm:prSet presAssocID="{C1D2D4AF-C072-E545-BA97-A0086D4C936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09FE9D-6F65-594D-85CD-6B2035C7754F}" type="pres">
      <dgm:prSet presAssocID="{7DF67C9B-3376-B742-A1A6-F086134AF5C4}" presName="hierRoot1" presStyleCnt="0"/>
      <dgm:spPr/>
    </dgm:pt>
    <dgm:pt modelId="{7C36EEBA-8FFD-4F49-936B-90254A2406A1}" type="pres">
      <dgm:prSet presAssocID="{7DF67C9B-3376-B742-A1A6-F086134AF5C4}" presName="composite" presStyleCnt="0"/>
      <dgm:spPr/>
    </dgm:pt>
    <dgm:pt modelId="{44EDDFD8-FC64-C946-A0FD-D371273DF7D0}" type="pres">
      <dgm:prSet presAssocID="{7DF67C9B-3376-B742-A1A6-F086134AF5C4}" presName="background" presStyleLbl="node0" presStyleIdx="0" presStyleCnt="3"/>
      <dgm:spPr/>
    </dgm:pt>
    <dgm:pt modelId="{74BC20CA-7DF6-F14D-AA17-FFEAC1DE1301}" type="pres">
      <dgm:prSet presAssocID="{7DF67C9B-3376-B742-A1A6-F086134AF5C4}" presName="text" presStyleLbl="fgAcc0" presStyleIdx="0" presStyleCnt="3" custLinFactX="100000" custLinFactNeighborX="123931" custLinFactNeighborY="-64490">
        <dgm:presLayoutVars>
          <dgm:chPref val="3"/>
        </dgm:presLayoutVars>
      </dgm:prSet>
      <dgm:spPr/>
    </dgm:pt>
    <dgm:pt modelId="{FD0FBC86-A94B-4549-BF42-1031675DB76F}" type="pres">
      <dgm:prSet presAssocID="{7DF67C9B-3376-B742-A1A6-F086134AF5C4}" presName="hierChild2" presStyleCnt="0"/>
      <dgm:spPr/>
    </dgm:pt>
    <dgm:pt modelId="{B03BE20C-C4BE-6F44-B2BC-85CB9C2222D5}" type="pres">
      <dgm:prSet presAssocID="{6BAA9289-C7ED-1B4B-9D22-166530ED4D46}" presName="hierRoot1" presStyleCnt="0"/>
      <dgm:spPr/>
    </dgm:pt>
    <dgm:pt modelId="{E6C93654-74DA-5D49-B049-70FFC542258E}" type="pres">
      <dgm:prSet presAssocID="{6BAA9289-C7ED-1B4B-9D22-166530ED4D46}" presName="composite" presStyleCnt="0"/>
      <dgm:spPr/>
    </dgm:pt>
    <dgm:pt modelId="{157FB0ED-9EF6-7743-848C-72B98E0CAE67}" type="pres">
      <dgm:prSet presAssocID="{6BAA9289-C7ED-1B4B-9D22-166530ED4D46}" presName="background" presStyleLbl="node0" presStyleIdx="1" presStyleCnt="3"/>
      <dgm:spPr/>
    </dgm:pt>
    <dgm:pt modelId="{47BE9456-C3C7-0349-84C9-AA7928C16C93}" type="pres">
      <dgm:prSet presAssocID="{6BAA9289-C7ED-1B4B-9D22-166530ED4D46}" presName="text" presStyleLbl="fgAcc0" presStyleIdx="1" presStyleCnt="3" custLinFactNeighborX="-92557" custLinFactNeighborY="85571">
        <dgm:presLayoutVars>
          <dgm:chPref val="3"/>
        </dgm:presLayoutVars>
      </dgm:prSet>
      <dgm:spPr/>
    </dgm:pt>
    <dgm:pt modelId="{991A8909-7B82-D349-9A35-BCD52D59CF23}" type="pres">
      <dgm:prSet presAssocID="{6BAA9289-C7ED-1B4B-9D22-166530ED4D46}" presName="hierChild2" presStyleCnt="0"/>
      <dgm:spPr/>
    </dgm:pt>
    <dgm:pt modelId="{5F22F5FD-F0DC-A047-9C6D-9E539C889F3B}" type="pres">
      <dgm:prSet presAssocID="{D1CAA697-B6F9-624E-9B48-48D935C43DCE}" presName="Name10" presStyleLbl="parChTrans1D2" presStyleIdx="0" presStyleCnt="6"/>
      <dgm:spPr/>
    </dgm:pt>
    <dgm:pt modelId="{F9418D8D-E917-A04A-98F6-F3CB066DD970}" type="pres">
      <dgm:prSet presAssocID="{E2831287-365C-0E4D-AC1B-6F7B5DE1200B}" presName="hierRoot2" presStyleCnt="0"/>
      <dgm:spPr/>
    </dgm:pt>
    <dgm:pt modelId="{502D9620-D006-974F-A976-679414767890}" type="pres">
      <dgm:prSet presAssocID="{E2831287-365C-0E4D-AC1B-6F7B5DE1200B}" presName="composite2" presStyleCnt="0"/>
      <dgm:spPr/>
    </dgm:pt>
    <dgm:pt modelId="{E16034CA-521D-1345-960B-620B92A145B8}" type="pres">
      <dgm:prSet presAssocID="{E2831287-365C-0E4D-AC1B-6F7B5DE1200B}" presName="background2" presStyleLbl="node2" presStyleIdx="0" presStyleCnt="6"/>
      <dgm:spPr/>
    </dgm:pt>
    <dgm:pt modelId="{3529E593-53AF-7846-8B04-DF67A5F498BB}" type="pres">
      <dgm:prSet presAssocID="{E2831287-365C-0E4D-AC1B-6F7B5DE1200B}" presName="text2" presStyleLbl="fgAcc2" presStyleIdx="0" presStyleCnt="6" custLinFactY="34842" custLinFactNeighborX="7385" custLinFactNeighborY="100000">
        <dgm:presLayoutVars>
          <dgm:chPref val="3"/>
        </dgm:presLayoutVars>
      </dgm:prSet>
      <dgm:spPr/>
    </dgm:pt>
    <dgm:pt modelId="{DDA8A970-A358-874E-8FC2-633F28DA1B77}" type="pres">
      <dgm:prSet presAssocID="{E2831287-365C-0E4D-AC1B-6F7B5DE1200B}" presName="hierChild3" presStyleCnt="0"/>
      <dgm:spPr/>
    </dgm:pt>
    <dgm:pt modelId="{06EB9AAB-4B73-C543-850F-72490B5DF0A6}" type="pres">
      <dgm:prSet presAssocID="{706C2978-9F96-FF41-B5B6-ADEDA64097FA}" presName="Name10" presStyleLbl="parChTrans1D2" presStyleIdx="1" presStyleCnt="6"/>
      <dgm:spPr/>
    </dgm:pt>
    <dgm:pt modelId="{8815A1FC-E30C-5341-896B-41433CC103DC}" type="pres">
      <dgm:prSet presAssocID="{E37D5EC6-5140-D441-8C28-68632D05E782}" presName="hierRoot2" presStyleCnt="0"/>
      <dgm:spPr/>
    </dgm:pt>
    <dgm:pt modelId="{1F13B285-5570-FE4B-B70F-BC3CD0871459}" type="pres">
      <dgm:prSet presAssocID="{E37D5EC6-5140-D441-8C28-68632D05E782}" presName="composite2" presStyleCnt="0"/>
      <dgm:spPr/>
    </dgm:pt>
    <dgm:pt modelId="{36C9045C-11DB-FA43-BCDC-31DBD625C176}" type="pres">
      <dgm:prSet presAssocID="{E37D5EC6-5140-D441-8C28-68632D05E782}" presName="background2" presStyleLbl="node2" presStyleIdx="1" presStyleCnt="6"/>
      <dgm:spPr/>
    </dgm:pt>
    <dgm:pt modelId="{C49E383B-DAAE-F34D-B562-DFF215092156}" type="pres">
      <dgm:prSet presAssocID="{E37D5EC6-5140-D441-8C28-68632D05E782}" presName="text2" presStyleLbl="fgAcc2" presStyleIdx="1" presStyleCnt="6" custLinFactY="34842" custLinFactNeighborX="7385" custLinFactNeighborY="100000">
        <dgm:presLayoutVars>
          <dgm:chPref val="3"/>
        </dgm:presLayoutVars>
      </dgm:prSet>
      <dgm:spPr/>
    </dgm:pt>
    <dgm:pt modelId="{80FCA79F-0CEB-EB49-87AF-ECD4BC8010F4}" type="pres">
      <dgm:prSet presAssocID="{E37D5EC6-5140-D441-8C28-68632D05E782}" presName="hierChild3" presStyleCnt="0"/>
      <dgm:spPr/>
    </dgm:pt>
    <dgm:pt modelId="{9E4D38AE-D470-F74B-8825-21DBB84FC93D}" type="pres">
      <dgm:prSet presAssocID="{D1024CED-B3EC-2841-966A-4783D294CA73}" presName="Name10" presStyleLbl="parChTrans1D2" presStyleIdx="2" presStyleCnt="6"/>
      <dgm:spPr/>
    </dgm:pt>
    <dgm:pt modelId="{2D9486C5-D7CF-094A-8E08-49934189CEB5}" type="pres">
      <dgm:prSet presAssocID="{3EAA4A4D-5560-D44F-8687-DE685FF448D4}" presName="hierRoot2" presStyleCnt="0"/>
      <dgm:spPr/>
    </dgm:pt>
    <dgm:pt modelId="{6D3CDDEF-C659-6047-B480-E05DEDA72F02}" type="pres">
      <dgm:prSet presAssocID="{3EAA4A4D-5560-D44F-8687-DE685FF448D4}" presName="composite2" presStyleCnt="0"/>
      <dgm:spPr/>
    </dgm:pt>
    <dgm:pt modelId="{726AD7CD-1015-5240-B7F6-3C554740A89B}" type="pres">
      <dgm:prSet presAssocID="{3EAA4A4D-5560-D44F-8687-DE685FF448D4}" presName="background2" presStyleLbl="node2" presStyleIdx="2" presStyleCnt="6"/>
      <dgm:spPr/>
    </dgm:pt>
    <dgm:pt modelId="{9AB9E34D-73DF-3D48-8E57-406B858C83DA}" type="pres">
      <dgm:prSet presAssocID="{3EAA4A4D-5560-D44F-8687-DE685FF448D4}" presName="text2" presStyleLbl="fgAcc2" presStyleIdx="2" presStyleCnt="6" custLinFactY="34842" custLinFactNeighborX="7385" custLinFactNeighborY="100000">
        <dgm:presLayoutVars>
          <dgm:chPref val="3"/>
        </dgm:presLayoutVars>
      </dgm:prSet>
      <dgm:spPr/>
    </dgm:pt>
    <dgm:pt modelId="{E3C466DB-5924-DB4E-952E-4EE984951FCA}" type="pres">
      <dgm:prSet presAssocID="{3EAA4A4D-5560-D44F-8687-DE685FF448D4}" presName="hierChild3" presStyleCnt="0"/>
      <dgm:spPr/>
    </dgm:pt>
    <dgm:pt modelId="{6F2188BC-AC10-E045-8CD2-0079E5215E0D}" type="pres">
      <dgm:prSet presAssocID="{48D0537A-5BDE-8249-B5BC-25A527E6751E}" presName="Name10" presStyleLbl="parChTrans1D2" presStyleIdx="3" presStyleCnt="6"/>
      <dgm:spPr/>
    </dgm:pt>
    <dgm:pt modelId="{FD4634A2-EC0F-0F40-85E8-3215787EAE36}" type="pres">
      <dgm:prSet presAssocID="{5FAE00F9-4BBD-E544-9A63-8C96B466ECA8}" presName="hierRoot2" presStyleCnt="0"/>
      <dgm:spPr/>
    </dgm:pt>
    <dgm:pt modelId="{0B9CB91A-49D3-8D4F-90A5-1224C5DE65F2}" type="pres">
      <dgm:prSet presAssocID="{5FAE00F9-4BBD-E544-9A63-8C96B466ECA8}" presName="composite2" presStyleCnt="0"/>
      <dgm:spPr/>
    </dgm:pt>
    <dgm:pt modelId="{983E728D-3BD7-0448-AEE4-189141658F32}" type="pres">
      <dgm:prSet presAssocID="{5FAE00F9-4BBD-E544-9A63-8C96B466ECA8}" presName="background2" presStyleLbl="node2" presStyleIdx="3" presStyleCnt="6"/>
      <dgm:spPr/>
    </dgm:pt>
    <dgm:pt modelId="{D008138E-372B-C94E-8206-969E65FC7C3F}" type="pres">
      <dgm:prSet presAssocID="{5FAE00F9-4BBD-E544-9A63-8C96B466ECA8}" presName="text2" presStyleLbl="fgAcc2" presStyleIdx="3" presStyleCnt="6" custLinFactY="34842" custLinFactNeighborX="7385" custLinFactNeighborY="100000">
        <dgm:presLayoutVars>
          <dgm:chPref val="3"/>
        </dgm:presLayoutVars>
      </dgm:prSet>
      <dgm:spPr/>
    </dgm:pt>
    <dgm:pt modelId="{0D41D05E-3264-E44C-B81A-3ABD2E524413}" type="pres">
      <dgm:prSet presAssocID="{5FAE00F9-4BBD-E544-9A63-8C96B466ECA8}" presName="hierChild3" presStyleCnt="0"/>
      <dgm:spPr/>
    </dgm:pt>
    <dgm:pt modelId="{0C186EFF-DE74-724C-8801-D54D6A8DD3FF}" type="pres">
      <dgm:prSet presAssocID="{58F00664-726E-3E46-9C05-F124B8A626A5}" presName="hierRoot1" presStyleCnt="0"/>
      <dgm:spPr/>
    </dgm:pt>
    <dgm:pt modelId="{B810EE8A-2C98-B14D-84CD-7462B351172A}" type="pres">
      <dgm:prSet presAssocID="{58F00664-726E-3E46-9C05-F124B8A626A5}" presName="composite" presStyleCnt="0"/>
      <dgm:spPr/>
    </dgm:pt>
    <dgm:pt modelId="{9AD33384-C221-574C-9CA8-AD354D60AFFF}" type="pres">
      <dgm:prSet presAssocID="{58F00664-726E-3E46-9C05-F124B8A626A5}" presName="background" presStyleLbl="node0" presStyleIdx="2" presStyleCnt="3"/>
      <dgm:spPr/>
    </dgm:pt>
    <dgm:pt modelId="{01DFA4D3-187C-6845-87F5-3D22BAE6EE3C}" type="pres">
      <dgm:prSet presAssocID="{58F00664-726E-3E46-9C05-F124B8A626A5}" presName="text" presStyleLbl="fgAcc0" presStyleIdx="2" presStyleCnt="3" custLinFactNeighborX="-24290" custLinFactNeighborY="89867">
        <dgm:presLayoutVars>
          <dgm:chPref val="3"/>
        </dgm:presLayoutVars>
      </dgm:prSet>
      <dgm:spPr/>
    </dgm:pt>
    <dgm:pt modelId="{EA9ED227-2017-8A40-9A3F-DE38CF288EDA}" type="pres">
      <dgm:prSet presAssocID="{58F00664-726E-3E46-9C05-F124B8A626A5}" presName="hierChild2" presStyleCnt="0"/>
      <dgm:spPr/>
    </dgm:pt>
    <dgm:pt modelId="{A512EA13-1F25-044D-BE82-2930AABC8EAE}" type="pres">
      <dgm:prSet presAssocID="{67EFE453-9327-F64D-BDA8-9E09EA8A2E89}" presName="Name10" presStyleLbl="parChTrans1D2" presStyleIdx="4" presStyleCnt="6"/>
      <dgm:spPr/>
    </dgm:pt>
    <dgm:pt modelId="{6A722F13-03E1-F346-A1DD-42ED73EB5AC0}" type="pres">
      <dgm:prSet presAssocID="{5E12B6AD-57F2-6340-9CB9-05629A4C83E3}" presName="hierRoot2" presStyleCnt="0"/>
      <dgm:spPr/>
    </dgm:pt>
    <dgm:pt modelId="{2136E3E9-0E36-2B4F-AB72-E7F4026AA8D8}" type="pres">
      <dgm:prSet presAssocID="{5E12B6AD-57F2-6340-9CB9-05629A4C83E3}" presName="composite2" presStyleCnt="0"/>
      <dgm:spPr/>
    </dgm:pt>
    <dgm:pt modelId="{B0AA81F4-6BB0-3143-B735-AA976487B975}" type="pres">
      <dgm:prSet presAssocID="{5E12B6AD-57F2-6340-9CB9-05629A4C83E3}" presName="background2" presStyleLbl="node2" presStyleIdx="4" presStyleCnt="6"/>
      <dgm:spPr/>
    </dgm:pt>
    <dgm:pt modelId="{80F83850-8B8D-DE48-A3FD-309D9CC78E1E}" type="pres">
      <dgm:prSet presAssocID="{5E12B6AD-57F2-6340-9CB9-05629A4C83E3}" presName="text2" presStyleLbl="fgAcc2" presStyleIdx="4" presStyleCnt="6" custLinFactY="34842" custLinFactNeighborX="7385" custLinFactNeighborY="100000">
        <dgm:presLayoutVars>
          <dgm:chPref val="3"/>
        </dgm:presLayoutVars>
      </dgm:prSet>
      <dgm:spPr/>
    </dgm:pt>
    <dgm:pt modelId="{3D594903-8232-F84E-8C14-69D5B117BD3D}" type="pres">
      <dgm:prSet presAssocID="{5E12B6AD-57F2-6340-9CB9-05629A4C83E3}" presName="hierChild3" presStyleCnt="0"/>
      <dgm:spPr/>
    </dgm:pt>
    <dgm:pt modelId="{14DB80B8-DB17-8F41-A590-AED0404BF244}" type="pres">
      <dgm:prSet presAssocID="{DF978DA3-518C-304B-8EEB-7EEEE57E1991}" presName="Name10" presStyleLbl="parChTrans1D2" presStyleIdx="5" presStyleCnt="6"/>
      <dgm:spPr/>
    </dgm:pt>
    <dgm:pt modelId="{4A0380B7-D9A9-A248-A075-9037510C0C5D}" type="pres">
      <dgm:prSet presAssocID="{24F47947-992D-3142-BC67-9F4064498E42}" presName="hierRoot2" presStyleCnt="0"/>
      <dgm:spPr/>
    </dgm:pt>
    <dgm:pt modelId="{FB54CAA0-42C3-AE4C-B585-F94E996B113D}" type="pres">
      <dgm:prSet presAssocID="{24F47947-992D-3142-BC67-9F4064498E42}" presName="composite2" presStyleCnt="0"/>
      <dgm:spPr/>
    </dgm:pt>
    <dgm:pt modelId="{F516C8E9-5A34-554B-9873-B556C0043B76}" type="pres">
      <dgm:prSet presAssocID="{24F47947-992D-3142-BC67-9F4064498E42}" presName="background2" presStyleLbl="node2" presStyleIdx="5" presStyleCnt="6"/>
      <dgm:spPr/>
    </dgm:pt>
    <dgm:pt modelId="{FED7F767-17F4-4A42-8308-1A60575428BC}" type="pres">
      <dgm:prSet presAssocID="{24F47947-992D-3142-BC67-9F4064498E42}" presName="text2" presStyleLbl="fgAcc2" presStyleIdx="5" presStyleCnt="6" custLinFactY="34842" custLinFactNeighborX="7385" custLinFactNeighborY="100000">
        <dgm:presLayoutVars>
          <dgm:chPref val="3"/>
        </dgm:presLayoutVars>
      </dgm:prSet>
      <dgm:spPr/>
    </dgm:pt>
    <dgm:pt modelId="{56B3258C-823E-BF48-A95E-BFB5BF32C21C}" type="pres">
      <dgm:prSet presAssocID="{24F47947-992D-3142-BC67-9F4064498E42}" presName="hierChild3" presStyleCnt="0"/>
      <dgm:spPr/>
    </dgm:pt>
  </dgm:ptLst>
  <dgm:cxnLst>
    <dgm:cxn modelId="{AED75008-6CCA-E94E-9FF8-5E1AC6AA502F}" srcId="{6BAA9289-C7ED-1B4B-9D22-166530ED4D46}" destId="{5FAE00F9-4BBD-E544-9A63-8C96B466ECA8}" srcOrd="3" destOrd="0" parTransId="{48D0537A-5BDE-8249-B5BC-25A527E6751E}" sibTransId="{CE3D786A-7BC4-984C-9D81-87D8C5396082}"/>
    <dgm:cxn modelId="{23D46A18-393A-1F4C-9F45-7E03A5029FA5}" type="presOf" srcId="{3EAA4A4D-5560-D44F-8687-DE685FF448D4}" destId="{9AB9E34D-73DF-3D48-8E57-406B858C83DA}" srcOrd="0" destOrd="0" presId="urn:microsoft.com/office/officeart/2005/8/layout/hierarchy1"/>
    <dgm:cxn modelId="{51278419-15D0-4342-9A08-0616FFBAA1DF}" type="presOf" srcId="{24F47947-992D-3142-BC67-9F4064498E42}" destId="{FED7F767-17F4-4A42-8308-1A60575428BC}" srcOrd="0" destOrd="0" presId="urn:microsoft.com/office/officeart/2005/8/layout/hierarchy1"/>
    <dgm:cxn modelId="{B31A971C-4B0C-F04C-A52E-685FA34887C7}" srcId="{C1D2D4AF-C072-E545-BA97-A0086D4C9360}" destId="{7DF67C9B-3376-B742-A1A6-F086134AF5C4}" srcOrd="0" destOrd="0" parTransId="{8F247759-0FDB-3049-9AC4-8FCD469E420A}" sibTransId="{EFFE0824-215F-4648-BFC1-859C01ACFC93}"/>
    <dgm:cxn modelId="{CB8D4F26-B405-964E-BDBB-227C8D489935}" type="presOf" srcId="{6BAA9289-C7ED-1B4B-9D22-166530ED4D46}" destId="{47BE9456-C3C7-0349-84C9-AA7928C16C93}" srcOrd="0" destOrd="0" presId="urn:microsoft.com/office/officeart/2005/8/layout/hierarchy1"/>
    <dgm:cxn modelId="{63DB7537-8AD8-9548-85AB-065BF3E2456A}" type="presOf" srcId="{E2831287-365C-0E4D-AC1B-6F7B5DE1200B}" destId="{3529E593-53AF-7846-8B04-DF67A5F498BB}" srcOrd="0" destOrd="0" presId="urn:microsoft.com/office/officeart/2005/8/layout/hierarchy1"/>
    <dgm:cxn modelId="{98B7C73D-6110-E941-A69B-9FC1E35B26B2}" srcId="{C1D2D4AF-C072-E545-BA97-A0086D4C9360}" destId="{58F00664-726E-3E46-9C05-F124B8A626A5}" srcOrd="2" destOrd="0" parTransId="{F6D95C11-877B-DB41-A62B-4E382F1B070A}" sibTransId="{E466D02B-FE81-1E41-A60E-03A4B8646C49}"/>
    <dgm:cxn modelId="{A4703243-A64E-6448-BD11-3A07226F46DE}" srcId="{6BAA9289-C7ED-1B4B-9D22-166530ED4D46}" destId="{E37D5EC6-5140-D441-8C28-68632D05E782}" srcOrd="1" destOrd="0" parTransId="{706C2978-9F96-FF41-B5B6-ADEDA64097FA}" sibTransId="{4656B874-55C1-5F46-9BAE-FA91797E6BE2}"/>
    <dgm:cxn modelId="{4C0AE04E-AE5A-AD42-B85B-8D9F45CAC1CC}" type="presOf" srcId="{48D0537A-5BDE-8249-B5BC-25A527E6751E}" destId="{6F2188BC-AC10-E045-8CD2-0079E5215E0D}" srcOrd="0" destOrd="0" presId="urn:microsoft.com/office/officeart/2005/8/layout/hierarchy1"/>
    <dgm:cxn modelId="{9EBB9A63-C924-9B4E-A010-6F5B5048200E}" type="presOf" srcId="{D1CAA697-B6F9-624E-9B48-48D935C43DCE}" destId="{5F22F5FD-F0DC-A047-9C6D-9E539C889F3B}" srcOrd="0" destOrd="0" presId="urn:microsoft.com/office/officeart/2005/8/layout/hierarchy1"/>
    <dgm:cxn modelId="{E57C6968-817E-9544-8D57-7710F8220276}" srcId="{6BAA9289-C7ED-1B4B-9D22-166530ED4D46}" destId="{E2831287-365C-0E4D-AC1B-6F7B5DE1200B}" srcOrd="0" destOrd="0" parTransId="{D1CAA697-B6F9-624E-9B48-48D935C43DCE}" sibTransId="{32A72C28-7449-B746-9C60-278C89E38484}"/>
    <dgm:cxn modelId="{BB73066A-9F89-C040-80AE-CEF115F71264}" type="presOf" srcId="{58F00664-726E-3E46-9C05-F124B8A626A5}" destId="{01DFA4D3-187C-6845-87F5-3D22BAE6EE3C}" srcOrd="0" destOrd="0" presId="urn:microsoft.com/office/officeart/2005/8/layout/hierarchy1"/>
    <dgm:cxn modelId="{B9B01B6C-B013-BB44-940C-BD278363D92B}" type="presOf" srcId="{C1D2D4AF-C072-E545-BA97-A0086D4C9360}" destId="{E1EB509B-A68C-F143-8415-862CFAA05618}" srcOrd="0" destOrd="0" presId="urn:microsoft.com/office/officeart/2005/8/layout/hierarchy1"/>
    <dgm:cxn modelId="{827DD874-95E2-DB43-84FF-14CF99828F04}" type="presOf" srcId="{E37D5EC6-5140-D441-8C28-68632D05E782}" destId="{C49E383B-DAAE-F34D-B562-DFF215092156}" srcOrd="0" destOrd="0" presId="urn:microsoft.com/office/officeart/2005/8/layout/hierarchy1"/>
    <dgm:cxn modelId="{DA56A979-12D5-4846-AC25-90021E2A6869}" type="presOf" srcId="{5FAE00F9-4BBD-E544-9A63-8C96B466ECA8}" destId="{D008138E-372B-C94E-8206-969E65FC7C3F}" srcOrd="0" destOrd="0" presId="urn:microsoft.com/office/officeart/2005/8/layout/hierarchy1"/>
    <dgm:cxn modelId="{C11572A0-4281-104F-898B-30D0C4BBBB3B}" srcId="{6BAA9289-C7ED-1B4B-9D22-166530ED4D46}" destId="{3EAA4A4D-5560-D44F-8687-DE685FF448D4}" srcOrd="2" destOrd="0" parTransId="{D1024CED-B3EC-2841-966A-4783D294CA73}" sibTransId="{CB48692A-D4F4-3E48-96BD-BCC1A4798C9E}"/>
    <dgm:cxn modelId="{7F6D4CA4-A965-FA4A-B7F3-08BBB203A128}" type="presOf" srcId="{5E12B6AD-57F2-6340-9CB9-05629A4C83E3}" destId="{80F83850-8B8D-DE48-A3FD-309D9CC78E1E}" srcOrd="0" destOrd="0" presId="urn:microsoft.com/office/officeart/2005/8/layout/hierarchy1"/>
    <dgm:cxn modelId="{E46FC7A7-E3DF-0848-BE96-AA0691683E6B}" type="presOf" srcId="{7DF67C9B-3376-B742-A1A6-F086134AF5C4}" destId="{74BC20CA-7DF6-F14D-AA17-FFEAC1DE1301}" srcOrd="0" destOrd="0" presId="urn:microsoft.com/office/officeart/2005/8/layout/hierarchy1"/>
    <dgm:cxn modelId="{2266AAC3-4E47-2C44-9060-3E028030586B}" srcId="{C1D2D4AF-C072-E545-BA97-A0086D4C9360}" destId="{6BAA9289-C7ED-1B4B-9D22-166530ED4D46}" srcOrd="1" destOrd="0" parTransId="{485740E5-38F7-A14F-82C5-227EC478EE52}" sibTransId="{1187D217-D522-1141-91BD-97D90E2315B4}"/>
    <dgm:cxn modelId="{767476C7-5728-4B41-AB5E-2D49D6EF9630}" type="presOf" srcId="{DF978DA3-518C-304B-8EEB-7EEEE57E1991}" destId="{14DB80B8-DB17-8F41-A590-AED0404BF244}" srcOrd="0" destOrd="0" presId="urn:microsoft.com/office/officeart/2005/8/layout/hierarchy1"/>
    <dgm:cxn modelId="{AC82B5E1-A5FF-5B49-91C1-ECCA1B74E168}" type="presOf" srcId="{706C2978-9F96-FF41-B5B6-ADEDA64097FA}" destId="{06EB9AAB-4B73-C543-850F-72490B5DF0A6}" srcOrd="0" destOrd="0" presId="urn:microsoft.com/office/officeart/2005/8/layout/hierarchy1"/>
    <dgm:cxn modelId="{179003E7-506F-264A-898D-1B3B35A3A62D}" srcId="{58F00664-726E-3E46-9C05-F124B8A626A5}" destId="{24F47947-992D-3142-BC67-9F4064498E42}" srcOrd="1" destOrd="0" parTransId="{DF978DA3-518C-304B-8EEB-7EEEE57E1991}" sibTransId="{C83A6012-EAAA-764A-B0C8-E3B14C3A9D06}"/>
    <dgm:cxn modelId="{9B7071ED-96E5-7A47-89B4-4D1350F7CD91}" type="presOf" srcId="{67EFE453-9327-F64D-BDA8-9E09EA8A2E89}" destId="{A512EA13-1F25-044D-BE82-2930AABC8EAE}" srcOrd="0" destOrd="0" presId="urn:microsoft.com/office/officeart/2005/8/layout/hierarchy1"/>
    <dgm:cxn modelId="{26A0E2ED-3E47-E14F-B93E-72EB1C4199E8}" srcId="{58F00664-726E-3E46-9C05-F124B8A626A5}" destId="{5E12B6AD-57F2-6340-9CB9-05629A4C83E3}" srcOrd="0" destOrd="0" parTransId="{67EFE453-9327-F64D-BDA8-9E09EA8A2E89}" sibTransId="{94D3484A-FA53-9148-8A2D-81C678B3139B}"/>
    <dgm:cxn modelId="{555274EE-0E88-004A-B0A8-77ED58AF820C}" type="presOf" srcId="{D1024CED-B3EC-2841-966A-4783D294CA73}" destId="{9E4D38AE-D470-F74B-8825-21DBB84FC93D}" srcOrd="0" destOrd="0" presId="urn:microsoft.com/office/officeart/2005/8/layout/hierarchy1"/>
    <dgm:cxn modelId="{2C85FBC6-F59D-D84C-BB39-23BF00CDE08C}" type="presParOf" srcId="{E1EB509B-A68C-F143-8415-862CFAA05618}" destId="{A209FE9D-6F65-594D-85CD-6B2035C7754F}" srcOrd="0" destOrd="0" presId="urn:microsoft.com/office/officeart/2005/8/layout/hierarchy1"/>
    <dgm:cxn modelId="{3CD268D9-D2FE-5146-BDE2-EE6D0E514A38}" type="presParOf" srcId="{A209FE9D-6F65-594D-85CD-6B2035C7754F}" destId="{7C36EEBA-8FFD-4F49-936B-90254A2406A1}" srcOrd="0" destOrd="0" presId="urn:microsoft.com/office/officeart/2005/8/layout/hierarchy1"/>
    <dgm:cxn modelId="{452BD85C-B755-834A-93F5-068F47A71E07}" type="presParOf" srcId="{7C36EEBA-8FFD-4F49-936B-90254A2406A1}" destId="{44EDDFD8-FC64-C946-A0FD-D371273DF7D0}" srcOrd="0" destOrd="0" presId="urn:microsoft.com/office/officeart/2005/8/layout/hierarchy1"/>
    <dgm:cxn modelId="{CB933047-16F1-DD44-A828-A2B62836B053}" type="presParOf" srcId="{7C36EEBA-8FFD-4F49-936B-90254A2406A1}" destId="{74BC20CA-7DF6-F14D-AA17-FFEAC1DE1301}" srcOrd="1" destOrd="0" presId="urn:microsoft.com/office/officeart/2005/8/layout/hierarchy1"/>
    <dgm:cxn modelId="{4614F4D5-A918-574E-8EE7-732EAB317972}" type="presParOf" srcId="{A209FE9D-6F65-594D-85CD-6B2035C7754F}" destId="{FD0FBC86-A94B-4549-BF42-1031675DB76F}" srcOrd="1" destOrd="0" presId="urn:microsoft.com/office/officeart/2005/8/layout/hierarchy1"/>
    <dgm:cxn modelId="{9A7E5F79-CF6B-F045-8B61-821E01045ECC}" type="presParOf" srcId="{E1EB509B-A68C-F143-8415-862CFAA05618}" destId="{B03BE20C-C4BE-6F44-B2BC-85CB9C2222D5}" srcOrd="1" destOrd="0" presId="urn:microsoft.com/office/officeart/2005/8/layout/hierarchy1"/>
    <dgm:cxn modelId="{C25EAB21-4117-7346-9EA9-1BCB63A33DD6}" type="presParOf" srcId="{B03BE20C-C4BE-6F44-B2BC-85CB9C2222D5}" destId="{E6C93654-74DA-5D49-B049-70FFC542258E}" srcOrd="0" destOrd="0" presId="urn:microsoft.com/office/officeart/2005/8/layout/hierarchy1"/>
    <dgm:cxn modelId="{081FB8DB-8BC3-D448-B6F0-BA43A09CE309}" type="presParOf" srcId="{E6C93654-74DA-5D49-B049-70FFC542258E}" destId="{157FB0ED-9EF6-7743-848C-72B98E0CAE67}" srcOrd="0" destOrd="0" presId="urn:microsoft.com/office/officeart/2005/8/layout/hierarchy1"/>
    <dgm:cxn modelId="{E836172B-B4CD-EB4E-AFA5-3A444B23BD42}" type="presParOf" srcId="{E6C93654-74DA-5D49-B049-70FFC542258E}" destId="{47BE9456-C3C7-0349-84C9-AA7928C16C93}" srcOrd="1" destOrd="0" presId="urn:microsoft.com/office/officeart/2005/8/layout/hierarchy1"/>
    <dgm:cxn modelId="{E7152293-DC0B-CD42-B215-238602F5475A}" type="presParOf" srcId="{B03BE20C-C4BE-6F44-B2BC-85CB9C2222D5}" destId="{991A8909-7B82-D349-9A35-BCD52D59CF23}" srcOrd="1" destOrd="0" presId="urn:microsoft.com/office/officeart/2005/8/layout/hierarchy1"/>
    <dgm:cxn modelId="{3DD59D6F-CAA3-9148-91FD-A97BA5025465}" type="presParOf" srcId="{991A8909-7B82-D349-9A35-BCD52D59CF23}" destId="{5F22F5FD-F0DC-A047-9C6D-9E539C889F3B}" srcOrd="0" destOrd="0" presId="urn:microsoft.com/office/officeart/2005/8/layout/hierarchy1"/>
    <dgm:cxn modelId="{B91DC300-4BA9-2746-934F-69E0DD94EF3E}" type="presParOf" srcId="{991A8909-7B82-D349-9A35-BCD52D59CF23}" destId="{F9418D8D-E917-A04A-98F6-F3CB066DD970}" srcOrd="1" destOrd="0" presId="urn:microsoft.com/office/officeart/2005/8/layout/hierarchy1"/>
    <dgm:cxn modelId="{4A849785-8E6C-CA47-AD79-0D6D0956812D}" type="presParOf" srcId="{F9418D8D-E917-A04A-98F6-F3CB066DD970}" destId="{502D9620-D006-974F-A976-679414767890}" srcOrd="0" destOrd="0" presId="urn:microsoft.com/office/officeart/2005/8/layout/hierarchy1"/>
    <dgm:cxn modelId="{783271D9-C9CF-EB43-9E4F-2D23897A601F}" type="presParOf" srcId="{502D9620-D006-974F-A976-679414767890}" destId="{E16034CA-521D-1345-960B-620B92A145B8}" srcOrd="0" destOrd="0" presId="urn:microsoft.com/office/officeart/2005/8/layout/hierarchy1"/>
    <dgm:cxn modelId="{3F1D6620-B34E-8446-959E-9523649796BA}" type="presParOf" srcId="{502D9620-D006-974F-A976-679414767890}" destId="{3529E593-53AF-7846-8B04-DF67A5F498BB}" srcOrd="1" destOrd="0" presId="urn:microsoft.com/office/officeart/2005/8/layout/hierarchy1"/>
    <dgm:cxn modelId="{8A0862E6-9D15-5640-AA1D-E7AA3F64945D}" type="presParOf" srcId="{F9418D8D-E917-A04A-98F6-F3CB066DD970}" destId="{DDA8A970-A358-874E-8FC2-633F28DA1B77}" srcOrd="1" destOrd="0" presId="urn:microsoft.com/office/officeart/2005/8/layout/hierarchy1"/>
    <dgm:cxn modelId="{594B42B7-47B9-BE4B-9F2C-9978CEA14829}" type="presParOf" srcId="{991A8909-7B82-D349-9A35-BCD52D59CF23}" destId="{06EB9AAB-4B73-C543-850F-72490B5DF0A6}" srcOrd="2" destOrd="0" presId="urn:microsoft.com/office/officeart/2005/8/layout/hierarchy1"/>
    <dgm:cxn modelId="{F106A9BF-6F2D-7447-B3AF-92A96171599E}" type="presParOf" srcId="{991A8909-7B82-D349-9A35-BCD52D59CF23}" destId="{8815A1FC-E30C-5341-896B-41433CC103DC}" srcOrd="3" destOrd="0" presId="urn:microsoft.com/office/officeart/2005/8/layout/hierarchy1"/>
    <dgm:cxn modelId="{12672041-9D66-3B41-AA12-48282726CD6F}" type="presParOf" srcId="{8815A1FC-E30C-5341-896B-41433CC103DC}" destId="{1F13B285-5570-FE4B-B70F-BC3CD0871459}" srcOrd="0" destOrd="0" presId="urn:microsoft.com/office/officeart/2005/8/layout/hierarchy1"/>
    <dgm:cxn modelId="{C4EE6C1D-087F-844B-B928-1945E45F90C7}" type="presParOf" srcId="{1F13B285-5570-FE4B-B70F-BC3CD0871459}" destId="{36C9045C-11DB-FA43-BCDC-31DBD625C176}" srcOrd="0" destOrd="0" presId="urn:microsoft.com/office/officeart/2005/8/layout/hierarchy1"/>
    <dgm:cxn modelId="{E818A6E3-23D8-664F-A2E1-613C9CC588A8}" type="presParOf" srcId="{1F13B285-5570-FE4B-B70F-BC3CD0871459}" destId="{C49E383B-DAAE-F34D-B562-DFF215092156}" srcOrd="1" destOrd="0" presId="urn:microsoft.com/office/officeart/2005/8/layout/hierarchy1"/>
    <dgm:cxn modelId="{4FD17783-B7C2-CF49-AEA0-6FE14B6BDB81}" type="presParOf" srcId="{8815A1FC-E30C-5341-896B-41433CC103DC}" destId="{80FCA79F-0CEB-EB49-87AF-ECD4BC8010F4}" srcOrd="1" destOrd="0" presId="urn:microsoft.com/office/officeart/2005/8/layout/hierarchy1"/>
    <dgm:cxn modelId="{21985489-DDDE-844E-944C-1D1D9B72FEE1}" type="presParOf" srcId="{991A8909-7B82-D349-9A35-BCD52D59CF23}" destId="{9E4D38AE-D470-F74B-8825-21DBB84FC93D}" srcOrd="4" destOrd="0" presId="urn:microsoft.com/office/officeart/2005/8/layout/hierarchy1"/>
    <dgm:cxn modelId="{1676F2B9-C81F-8248-98D1-71074E5FBC83}" type="presParOf" srcId="{991A8909-7B82-D349-9A35-BCD52D59CF23}" destId="{2D9486C5-D7CF-094A-8E08-49934189CEB5}" srcOrd="5" destOrd="0" presId="urn:microsoft.com/office/officeart/2005/8/layout/hierarchy1"/>
    <dgm:cxn modelId="{C7DF9B62-BE39-954F-9E9F-2E4AFDC7E993}" type="presParOf" srcId="{2D9486C5-D7CF-094A-8E08-49934189CEB5}" destId="{6D3CDDEF-C659-6047-B480-E05DEDA72F02}" srcOrd="0" destOrd="0" presId="urn:microsoft.com/office/officeart/2005/8/layout/hierarchy1"/>
    <dgm:cxn modelId="{374A2919-BFEC-F84F-A373-AC280135DF81}" type="presParOf" srcId="{6D3CDDEF-C659-6047-B480-E05DEDA72F02}" destId="{726AD7CD-1015-5240-B7F6-3C554740A89B}" srcOrd="0" destOrd="0" presId="urn:microsoft.com/office/officeart/2005/8/layout/hierarchy1"/>
    <dgm:cxn modelId="{E1C6628C-4137-044A-8AD1-76182CBEC713}" type="presParOf" srcId="{6D3CDDEF-C659-6047-B480-E05DEDA72F02}" destId="{9AB9E34D-73DF-3D48-8E57-406B858C83DA}" srcOrd="1" destOrd="0" presId="urn:microsoft.com/office/officeart/2005/8/layout/hierarchy1"/>
    <dgm:cxn modelId="{7C60CA9F-683D-2A4B-8D2A-C19B3D39E05E}" type="presParOf" srcId="{2D9486C5-D7CF-094A-8E08-49934189CEB5}" destId="{E3C466DB-5924-DB4E-952E-4EE984951FCA}" srcOrd="1" destOrd="0" presId="urn:microsoft.com/office/officeart/2005/8/layout/hierarchy1"/>
    <dgm:cxn modelId="{B4CDC469-C92A-C645-8881-B6759D338328}" type="presParOf" srcId="{991A8909-7B82-D349-9A35-BCD52D59CF23}" destId="{6F2188BC-AC10-E045-8CD2-0079E5215E0D}" srcOrd="6" destOrd="0" presId="urn:microsoft.com/office/officeart/2005/8/layout/hierarchy1"/>
    <dgm:cxn modelId="{A6D04D5C-CC92-C24B-AD70-8981EB8D77F6}" type="presParOf" srcId="{991A8909-7B82-D349-9A35-BCD52D59CF23}" destId="{FD4634A2-EC0F-0F40-85E8-3215787EAE36}" srcOrd="7" destOrd="0" presId="urn:microsoft.com/office/officeart/2005/8/layout/hierarchy1"/>
    <dgm:cxn modelId="{018E7E99-FF78-DB49-B9DF-95A23ACE02D8}" type="presParOf" srcId="{FD4634A2-EC0F-0F40-85E8-3215787EAE36}" destId="{0B9CB91A-49D3-8D4F-90A5-1224C5DE65F2}" srcOrd="0" destOrd="0" presId="urn:microsoft.com/office/officeart/2005/8/layout/hierarchy1"/>
    <dgm:cxn modelId="{9DE87757-6C9D-CE47-9643-F5F937C1BE51}" type="presParOf" srcId="{0B9CB91A-49D3-8D4F-90A5-1224C5DE65F2}" destId="{983E728D-3BD7-0448-AEE4-189141658F32}" srcOrd="0" destOrd="0" presId="urn:microsoft.com/office/officeart/2005/8/layout/hierarchy1"/>
    <dgm:cxn modelId="{B9E235DE-98E6-FD44-9983-7F1C133EFCD4}" type="presParOf" srcId="{0B9CB91A-49D3-8D4F-90A5-1224C5DE65F2}" destId="{D008138E-372B-C94E-8206-969E65FC7C3F}" srcOrd="1" destOrd="0" presId="urn:microsoft.com/office/officeart/2005/8/layout/hierarchy1"/>
    <dgm:cxn modelId="{CCD1E61D-611B-D94D-BC84-0D6376C89EFB}" type="presParOf" srcId="{FD4634A2-EC0F-0F40-85E8-3215787EAE36}" destId="{0D41D05E-3264-E44C-B81A-3ABD2E524413}" srcOrd="1" destOrd="0" presId="urn:microsoft.com/office/officeart/2005/8/layout/hierarchy1"/>
    <dgm:cxn modelId="{7E73239F-7B71-CE4F-8391-7DFFA7CDD45A}" type="presParOf" srcId="{E1EB509B-A68C-F143-8415-862CFAA05618}" destId="{0C186EFF-DE74-724C-8801-D54D6A8DD3FF}" srcOrd="2" destOrd="0" presId="urn:microsoft.com/office/officeart/2005/8/layout/hierarchy1"/>
    <dgm:cxn modelId="{A365A043-39FD-EE4D-9838-2CCF4D768E8C}" type="presParOf" srcId="{0C186EFF-DE74-724C-8801-D54D6A8DD3FF}" destId="{B810EE8A-2C98-B14D-84CD-7462B351172A}" srcOrd="0" destOrd="0" presId="urn:microsoft.com/office/officeart/2005/8/layout/hierarchy1"/>
    <dgm:cxn modelId="{9540BE11-9F4E-184A-B668-2778C5FBFAFF}" type="presParOf" srcId="{B810EE8A-2C98-B14D-84CD-7462B351172A}" destId="{9AD33384-C221-574C-9CA8-AD354D60AFFF}" srcOrd="0" destOrd="0" presId="urn:microsoft.com/office/officeart/2005/8/layout/hierarchy1"/>
    <dgm:cxn modelId="{56E2DCB6-355E-4A45-9A52-DE6283615848}" type="presParOf" srcId="{B810EE8A-2C98-B14D-84CD-7462B351172A}" destId="{01DFA4D3-187C-6845-87F5-3D22BAE6EE3C}" srcOrd="1" destOrd="0" presId="urn:microsoft.com/office/officeart/2005/8/layout/hierarchy1"/>
    <dgm:cxn modelId="{24609FFA-CC09-8046-BF0B-224FCB1B85FA}" type="presParOf" srcId="{0C186EFF-DE74-724C-8801-D54D6A8DD3FF}" destId="{EA9ED227-2017-8A40-9A3F-DE38CF288EDA}" srcOrd="1" destOrd="0" presId="urn:microsoft.com/office/officeart/2005/8/layout/hierarchy1"/>
    <dgm:cxn modelId="{14E6AD91-0254-3E42-9161-21EF6DCAC54A}" type="presParOf" srcId="{EA9ED227-2017-8A40-9A3F-DE38CF288EDA}" destId="{A512EA13-1F25-044D-BE82-2930AABC8EAE}" srcOrd="0" destOrd="0" presId="urn:microsoft.com/office/officeart/2005/8/layout/hierarchy1"/>
    <dgm:cxn modelId="{13A9ACE3-4F0D-834B-A60E-8F6C6B030887}" type="presParOf" srcId="{EA9ED227-2017-8A40-9A3F-DE38CF288EDA}" destId="{6A722F13-03E1-F346-A1DD-42ED73EB5AC0}" srcOrd="1" destOrd="0" presId="urn:microsoft.com/office/officeart/2005/8/layout/hierarchy1"/>
    <dgm:cxn modelId="{196D0E0C-03E3-904B-927B-B40AA83C5466}" type="presParOf" srcId="{6A722F13-03E1-F346-A1DD-42ED73EB5AC0}" destId="{2136E3E9-0E36-2B4F-AB72-E7F4026AA8D8}" srcOrd="0" destOrd="0" presId="urn:microsoft.com/office/officeart/2005/8/layout/hierarchy1"/>
    <dgm:cxn modelId="{1E8CEE16-AB58-D949-9967-8E031FB9792C}" type="presParOf" srcId="{2136E3E9-0E36-2B4F-AB72-E7F4026AA8D8}" destId="{B0AA81F4-6BB0-3143-B735-AA976487B975}" srcOrd="0" destOrd="0" presId="urn:microsoft.com/office/officeart/2005/8/layout/hierarchy1"/>
    <dgm:cxn modelId="{A35FF79C-497E-3248-9905-14381C9B548A}" type="presParOf" srcId="{2136E3E9-0E36-2B4F-AB72-E7F4026AA8D8}" destId="{80F83850-8B8D-DE48-A3FD-309D9CC78E1E}" srcOrd="1" destOrd="0" presId="urn:microsoft.com/office/officeart/2005/8/layout/hierarchy1"/>
    <dgm:cxn modelId="{E513ACDF-F19B-BE4A-9E0A-18CCD063A7E3}" type="presParOf" srcId="{6A722F13-03E1-F346-A1DD-42ED73EB5AC0}" destId="{3D594903-8232-F84E-8C14-69D5B117BD3D}" srcOrd="1" destOrd="0" presId="urn:microsoft.com/office/officeart/2005/8/layout/hierarchy1"/>
    <dgm:cxn modelId="{20CCFAE9-8956-E74D-AECF-2F051D59CFC4}" type="presParOf" srcId="{EA9ED227-2017-8A40-9A3F-DE38CF288EDA}" destId="{14DB80B8-DB17-8F41-A590-AED0404BF244}" srcOrd="2" destOrd="0" presId="urn:microsoft.com/office/officeart/2005/8/layout/hierarchy1"/>
    <dgm:cxn modelId="{41FB0371-F941-CE4E-87AA-561548C48BA2}" type="presParOf" srcId="{EA9ED227-2017-8A40-9A3F-DE38CF288EDA}" destId="{4A0380B7-D9A9-A248-A075-9037510C0C5D}" srcOrd="3" destOrd="0" presId="urn:microsoft.com/office/officeart/2005/8/layout/hierarchy1"/>
    <dgm:cxn modelId="{81C59A1E-D07D-3342-9C8B-37B802BD4591}" type="presParOf" srcId="{4A0380B7-D9A9-A248-A075-9037510C0C5D}" destId="{FB54CAA0-42C3-AE4C-B585-F94E996B113D}" srcOrd="0" destOrd="0" presId="urn:microsoft.com/office/officeart/2005/8/layout/hierarchy1"/>
    <dgm:cxn modelId="{BF7F8320-D633-5341-9E67-95269CC23CB8}" type="presParOf" srcId="{FB54CAA0-42C3-AE4C-B585-F94E996B113D}" destId="{F516C8E9-5A34-554B-9873-B556C0043B76}" srcOrd="0" destOrd="0" presId="urn:microsoft.com/office/officeart/2005/8/layout/hierarchy1"/>
    <dgm:cxn modelId="{FDA4BACD-94CF-654A-987A-C24F72A11B22}" type="presParOf" srcId="{FB54CAA0-42C3-AE4C-B585-F94E996B113D}" destId="{FED7F767-17F4-4A42-8308-1A60575428BC}" srcOrd="1" destOrd="0" presId="urn:microsoft.com/office/officeart/2005/8/layout/hierarchy1"/>
    <dgm:cxn modelId="{D76245EB-902D-D241-BA40-3AA357C2B970}" type="presParOf" srcId="{4A0380B7-D9A9-A248-A075-9037510C0C5D}" destId="{56B3258C-823E-BF48-A95E-BFB5BF32C2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B80B8-DB17-8F41-A590-AED0404BF244}">
      <dsp:nvSpPr>
        <dsp:cNvPr id="0" name=""/>
        <dsp:cNvSpPr/>
      </dsp:nvSpPr>
      <dsp:spPr>
        <a:xfrm>
          <a:off x="8643535" y="3543426"/>
          <a:ext cx="1283313" cy="865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6229"/>
              </a:lnTo>
              <a:lnTo>
                <a:pt x="1283313" y="726229"/>
              </a:lnTo>
              <a:lnTo>
                <a:pt x="1283313" y="865293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2EA13-1F25-044D-BE82-2930AABC8EAE}">
      <dsp:nvSpPr>
        <dsp:cNvPr id="0" name=""/>
        <dsp:cNvSpPr/>
      </dsp:nvSpPr>
      <dsp:spPr>
        <a:xfrm>
          <a:off x="8201657" y="3543426"/>
          <a:ext cx="441877" cy="865293"/>
        </a:xfrm>
        <a:custGeom>
          <a:avLst/>
          <a:gdLst/>
          <a:ahLst/>
          <a:cxnLst/>
          <a:rect l="0" t="0" r="0" b="0"/>
          <a:pathLst>
            <a:path>
              <a:moveTo>
                <a:pt x="441877" y="0"/>
              </a:moveTo>
              <a:lnTo>
                <a:pt x="441877" y="726229"/>
              </a:lnTo>
              <a:lnTo>
                <a:pt x="0" y="726229"/>
              </a:lnTo>
              <a:lnTo>
                <a:pt x="0" y="865293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188BC-AC10-E045-8CD2-0079E5215E0D}">
      <dsp:nvSpPr>
        <dsp:cNvPr id="0" name=""/>
        <dsp:cNvSpPr/>
      </dsp:nvSpPr>
      <dsp:spPr>
        <a:xfrm>
          <a:off x="2114573" y="3502475"/>
          <a:ext cx="4252358" cy="906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180"/>
              </a:lnTo>
              <a:lnTo>
                <a:pt x="4252358" y="767180"/>
              </a:lnTo>
              <a:lnTo>
                <a:pt x="4252358" y="906244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D38AE-D470-F74B-8825-21DBB84FC93D}">
      <dsp:nvSpPr>
        <dsp:cNvPr id="0" name=""/>
        <dsp:cNvSpPr/>
      </dsp:nvSpPr>
      <dsp:spPr>
        <a:xfrm>
          <a:off x="2114573" y="3502475"/>
          <a:ext cx="2417632" cy="906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180"/>
              </a:lnTo>
              <a:lnTo>
                <a:pt x="2417632" y="767180"/>
              </a:lnTo>
              <a:lnTo>
                <a:pt x="2417632" y="906244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EB9AAB-4B73-C543-850F-72490B5DF0A6}">
      <dsp:nvSpPr>
        <dsp:cNvPr id="0" name=""/>
        <dsp:cNvSpPr/>
      </dsp:nvSpPr>
      <dsp:spPr>
        <a:xfrm>
          <a:off x="2114573" y="3502475"/>
          <a:ext cx="582905" cy="906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180"/>
              </a:lnTo>
              <a:lnTo>
                <a:pt x="582905" y="767180"/>
              </a:lnTo>
              <a:lnTo>
                <a:pt x="582905" y="906244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2F5FD-F0DC-A047-9C6D-9E539C889F3B}">
      <dsp:nvSpPr>
        <dsp:cNvPr id="0" name=""/>
        <dsp:cNvSpPr/>
      </dsp:nvSpPr>
      <dsp:spPr>
        <a:xfrm>
          <a:off x="862752" y="3502475"/>
          <a:ext cx="1251820" cy="906244"/>
        </a:xfrm>
        <a:custGeom>
          <a:avLst/>
          <a:gdLst/>
          <a:ahLst/>
          <a:cxnLst/>
          <a:rect l="0" t="0" r="0" b="0"/>
          <a:pathLst>
            <a:path>
              <a:moveTo>
                <a:pt x="1251820" y="0"/>
              </a:moveTo>
              <a:lnTo>
                <a:pt x="1251820" y="767180"/>
              </a:lnTo>
              <a:lnTo>
                <a:pt x="0" y="767180"/>
              </a:lnTo>
              <a:lnTo>
                <a:pt x="0" y="906244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EDDFD8-FC64-C946-A0FD-D371273DF7D0}">
      <dsp:nvSpPr>
        <dsp:cNvPr id="0" name=""/>
        <dsp:cNvSpPr/>
      </dsp:nvSpPr>
      <dsp:spPr>
        <a:xfrm>
          <a:off x="4280204" y="1118834"/>
          <a:ext cx="1501139" cy="953223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C20CA-7DF6-F14D-AA17-FFEAC1DE1301}">
      <dsp:nvSpPr>
        <dsp:cNvPr id="0" name=""/>
        <dsp:cNvSpPr/>
      </dsp:nvSpPr>
      <dsp:spPr>
        <a:xfrm>
          <a:off x="4446997" y="1277288"/>
          <a:ext cx="1501139" cy="953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Types of data structure</a:t>
          </a:r>
        </a:p>
      </dsp:txBody>
      <dsp:txXfrm>
        <a:off x="4474916" y="1305207"/>
        <a:ext cx="1445301" cy="897385"/>
      </dsp:txXfrm>
    </dsp:sp>
    <dsp:sp modelId="{157FB0ED-9EF6-7743-848C-72B98E0CAE67}">
      <dsp:nvSpPr>
        <dsp:cNvPr id="0" name=""/>
        <dsp:cNvSpPr/>
      </dsp:nvSpPr>
      <dsp:spPr>
        <a:xfrm>
          <a:off x="1364003" y="2549251"/>
          <a:ext cx="1501139" cy="953223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E9456-C3C7-0349-84C9-AA7928C16C93}">
      <dsp:nvSpPr>
        <dsp:cNvPr id="0" name=""/>
        <dsp:cNvSpPr/>
      </dsp:nvSpPr>
      <dsp:spPr>
        <a:xfrm>
          <a:off x="1530796" y="2707705"/>
          <a:ext cx="1501139" cy="953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Linear data structure</a:t>
          </a:r>
        </a:p>
      </dsp:txBody>
      <dsp:txXfrm>
        <a:off x="1558715" y="2735624"/>
        <a:ext cx="1445301" cy="897385"/>
      </dsp:txXfrm>
    </dsp:sp>
    <dsp:sp modelId="{E16034CA-521D-1345-960B-620B92A145B8}">
      <dsp:nvSpPr>
        <dsp:cNvPr id="0" name=""/>
        <dsp:cNvSpPr/>
      </dsp:nvSpPr>
      <dsp:spPr>
        <a:xfrm>
          <a:off x="112182" y="4408719"/>
          <a:ext cx="1501139" cy="95322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9E593-53AF-7846-8B04-DF67A5F498BB}">
      <dsp:nvSpPr>
        <dsp:cNvPr id="0" name=""/>
        <dsp:cNvSpPr/>
      </dsp:nvSpPr>
      <dsp:spPr>
        <a:xfrm>
          <a:off x="278976" y="4567173"/>
          <a:ext cx="1501139" cy="953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Stacks</a:t>
          </a:r>
        </a:p>
      </dsp:txBody>
      <dsp:txXfrm>
        <a:off x="306895" y="4595092"/>
        <a:ext cx="1445301" cy="897385"/>
      </dsp:txXfrm>
    </dsp:sp>
    <dsp:sp modelId="{36C9045C-11DB-FA43-BCDC-31DBD625C176}">
      <dsp:nvSpPr>
        <dsp:cNvPr id="0" name=""/>
        <dsp:cNvSpPr/>
      </dsp:nvSpPr>
      <dsp:spPr>
        <a:xfrm>
          <a:off x="1946909" y="4408719"/>
          <a:ext cx="1501139" cy="95322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E383B-DAAE-F34D-B562-DFF215092156}">
      <dsp:nvSpPr>
        <dsp:cNvPr id="0" name=""/>
        <dsp:cNvSpPr/>
      </dsp:nvSpPr>
      <dsp:spPr>
        <a:xfrm>
          <a:off x="2113702" y="4567173"/>
          <a:ext cx="1501139" cy="953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Array</a:t>
          </a:r>
        </a:p>
      </dsp:txBody>
      <dsp:txXfrm>
        <a:off x="2141621" y="4595092"/>
        <a:ext cx="1445301" cy="897385"/>
      </dsp:txXfrm>
    </dsp:sp>
    <dsp:sp modelId="{726AD7CD-1015-5240-B7F6-3C554740A89B}">
      <dsp:nvSpPr>
        <dsp:cNvPr id="0" name=""/>
        <dsp:cNvSpPr/>
      </dsp:nvSpPr>
      <dsp:spPr>
        <a:xfrm>
          <a:off x="3781635" y="4408719"/>
          <a:ext cx="1501139" cy="95322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9E34D-73DF-3D48-8E57-406B858C83DA}">
      <dsp:nvSpPr>
        <dsp:cNvPr id="0" name=""/>
        <dsp:cNvSpPr/>
      </dsp:nvSpPr>
      <dsp:spPr>
        <a:xfrm>
          <a:off x="3948428" y="4567173"/>
          <a:ext cx="1501139" cy="953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Queues</a:t>
          </a:r>
        </a:p>
      </dsp:txBody>
      <dsp:txXfrm>
        <a:off x="3976347" y="4595092"/>
        <a:ext cx="1445301" cy="897385"/>
      </dsp:txXfrm>
    </dsp:sp>
    <dsp:sp modelId="{983E728D-3BD7-0448-AEE4-189141658F32}">
      <dsp:nvSpPr>
        <dsp:cNvPr id="0" name=""/>
        <dsp:cNvSpPr/>
      </dsp:nvSpPr>
      <dsp:spPr>
        <a:xfrm>
          <a:off x="5616361" y="4408719"/>
          <a:ext cx="1501139" cy="95322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8138E-372B-C94E-8206-969E65FC7C3F}">
      <dsp:nvSpPr>
        <dsp:cNvPr id="0" name=""/>
        <dsp:cNvSpPr/>
      </dsp:nvSpPr>
      <dsp:spPr>
        <a:xfrm>
          <a:off x="5783155" y="4567173"/>
          <a:ext cx="1501139" cy="953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Linked list</a:t>
          </a:r>
        </a:p>
      </dsp:txBody>
      <dsp:txXfrm>
        <a:off x="5811074" y="4595092"/>
        <a:ext cx="1445301" cy="897385"/>
      </dsp:txXfrm>
    </dsp:sp>
    <dsp:sp modelId="{9AD33384-C221-574C-9CA8-AD354D60AFFF}">
      <dsp:nvSpPr>
        <dsp:cNvPr id="0" name=""/>
        <dsp:cNvSpPr/>
      </dsp:nvSpPr>
      <dsp:spPr>
        <a:xfrm>
          <a:off x="7892965" y="2590202"/>
          <a:ext cx="1501139" cy="953223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FA4D3-187C-6845-87F5-3D22BAE6EE3C}">
      <dsp:nvSpPr>
        <dsp:cNvPr id="0" name=""/>
        <dsp:cNvSpPr/>
      </dsp:nvSpPr>
      <dsp:spPr>
        <a:xfrm>
          <a:off x="8059758" y="2748655"/>
          <a:ext cx="1501139" cy="953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Non linear data structure</a:t>
          </a:r>
        </a:p>
      </dsp:txBody>
      <dsp:txXfrm>
        <a:off x="8087677" y="2776574"/>
        <a:ext cx="1445301" cy="897385"/>
      </dsp:txXfrm>
    </dsp:sp>
    <dsp:sp modelId="{B0AA81F4-6BB0-3143-B735-AA976487B975}">
      <dsp:nvSpPr>
        <dsp:cNvPr id="0" name=""/>
        <dsp:cNvSpPr/>
      </dsp:nvSpPr>
      <dsp:spPr>
        <a:xfrm>
          <a:off x="7451088" y="4408719"/>
          <a:ext cx="1501139" cy="95322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3850-8B8D-DE48-A3FD-309D9CC78E1E}">
      <dsp:nvSpPr>
        <dsp:cNvPr id="0" name=""/>
        <dsp:cNvSpPr/>
      </dsp:nvSpPr>
      <dsp:spPr>
        <a:xfrm>
          <a:off x="7617881" y="4567173"/>
          <a:ext cx="1501139" cy="953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Tree</a:t>
          </a:r>
        </a:p>
      </dsp:txBody>
      <dsp:txXfrm>
        <a:off x="7645800" y="4595092"/>
        <a:ext cx="1445301" cy="897385"/>
      </dsp:txXfrm>
    </dsp:sp>
    <dsp:sp modelId="{F516C8E9-5A34-554B-9873-B556C0043B76}">
      <dsp:nvSpPr>
        <dsp:cNvPr id="0" name=""/>
        <dsp:cNvSpPr/>
      </dsp:nvSpPr>
      <dsp:spPr>
        <a:xfrm>
          <a:off x="9176279" y="4408719"/>
          <a:ext cx="1501139" cy="95322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7F767-17F4-4A42-8308-1A60575428BC}">
      <dsp:nvSpPr>
        <dsp:cNvPr id="0" name=""/>
        <dsp:cNvSpPr/>
      </dsp:nvSpPr>
      <dsp:spPr>
        <a:xfrm>
          <a:off x="9343072" y="4567173"/>
          <a:ext cx="1501139" cy="9532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Graph</a:t>
          </a:r>
        </a:p>
      </dsp:txBody>
      <dsp:txXfrm>
        <a:off x="9370991" y="4595092"/>
        <a:ext cx="1445301" cy="897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7T01:48:4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7T01:49:0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E4A28-7CB9-4848-8392-D3486C24C82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55FF3-DC1F-C245-9808-76B94E08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29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5FF3-DC1F-C245-9808-76B94E08E9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9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55FF3-DC1F-C245-9808-76B94E08E9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8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182D-92F1-8348-954E-642B5CE7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D7072-1CEF-0F4D-A812-97B1B7A5C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C4E86-D5F4-3E48-9B1C-0FF76707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7D5A5-B317-3742-A576-C0427E29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00F63-07C3-6543-A88D-E86E3645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3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8056-A704-9C45-B3D6-F5B2B7B0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F6545-91E7-B745-A457-52CB180CC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6A4AA-2278-864B-B2A4-D705927C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60D3F-1EEB-364D-A8EC-B099EA1B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E3AE5-303B-6244-952C-34CFAD70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6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914D26-F219-2A4B-9ED2-48387BC1B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9E2EA-699C-3D44-ADD2-B5C3AC98B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BEFF-2E47-7547-8764-BBE39001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09C89-02D3-754A-B985-65BD67E3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4E3FD-6094-BC46-BA25-371A09F8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15AC-6D6D-A548-A621-9CF261DB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E36B9-9816-A940-9A82-A23A0E19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FF7D-41F5-7847-B136-75FBF9E8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C2EA7-A3E7-9F4B-9C91-D056CD91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4D2CF-DBC2-D142-B35F-37DC15FF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0988-1E2C-DE44-A6E5-C4CD7AB8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A137E-2AC9-FA42-9B6E-F93C448D1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78660-2705-EC41-8602-6AE4B354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DD0E2-250E-9D42-A634-ABD1B7C2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FE23-72BE-5F41-AE1A-CD20CABD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8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211C-6F74-D04F-B867-5DFAFF32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B079-459E-F444-BC34-A4A4D27E1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B269C-A266-A947-B4DF-6F4DA2460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A6222-8752-1B45-A026-4053DA8C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143D1-DC22-1046-8043-5F8EE110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E6A62-F932-E64F-8448-B66A2C9D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1A40-216E-6F46-814E-F886B528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81251-D383-A341-8F29-80E9F289D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DD454-E601-B842-96D2-63AB2C6D7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FD329-7FBD-1845-B795-79B0E9821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59E89-4EFD-B84C-AB86-2FA74473A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15BC41-65E8-F94C-96D8-5EB85CF4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40037-9AF9-2744-B08D-38003F2E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95E8E-08CA-EE48-9229-E87B4C37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3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F9B4-051F-4D47-870D-1296DB2F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07B2F8-C577-E44B-976B-353C2B42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F6ADB-5D1B-F44E-9DEA-185AFA0D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74EFF-3F61-364E-A0A7-C86C5F5B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6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F9E31-062F-3245-8F4B-6F920879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8934C-6D07-354B-BF1E-58A75C79A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0D62C-CFFC-AE43-839B-CB50435F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D947-D92F-DE4E-ACD2-C9F6719D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CAD05-A69F-F04A-A9DF-76929D9F5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237CA-44D7-414A-9FF6-47089AC36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17609-182C-7142-97EA-477B2E4E3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14848-62FA-9146-9D0B-408CF1780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68142-EDB4-F64B-AA34-AB300E17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06B1-8AA8-6A40-99AE-408B89C2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F26CAD-910D-FB40-8274-E825EAE5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0226D-E8E0-F941-90E1-3D3B49EA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5CC74-AD58-2445-9740-6F57652FB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F5588-EF47-8D47-8634-5BB7A80F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FA708-1A85-2542-BE04-8C663088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5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08BF0-CABE-694B-8835-06839E08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5B5C3-8FA8-D345-A5F3-97CB684CB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2E878-5275-CC47-A436-4776E79AA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E599D-E6FB-4F45-8A7F-09736731121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46860-0765-4044-AAE7-8DB33FC1E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AF7BE-C08B-744A-BEFD-C166726B5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1639B-5CE6-B74D-BFF8-098D7468B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3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ckexchange.com/questions/32939/balancing-a-binary-search-tree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a.stackexchange.com/questions/68132/is-this-a-good-way-to-finish-a-phd-current-status-conference/68174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FF82-F349-CD4A-83F7-83029235CF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CISC 610 DATA STRUCTURE AND ALGORITHMS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5E90E-00B0-0944-A50F-B09E60917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0A47D-F0A9-FC41-B546-6EC84B369EFA}"/>
              </a:ext>
            </a:extLst>
          </p:cNvPr>
          <p:cNvSpPr txBox="1"/>
          <p:nvPr/>
        </p:nvSpPr>
        <p:spPr>
          <a:xfrm>
            <a:off x="8708065" y="5677786"/>
            <a:ext cx="1391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Vinee Shukla</a:t>
            </a:r>
          </a:p>
          <a:p>
            <a:r>
              <a:rPr lang="en-US" dirty="0"/>
              <a:t>ID:268743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0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3F4E-6E45-884E-82C6-C8FDD1D0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of stacks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F237-AFA7-2D46-84A5-8F14FE6A1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mechanism known as “Undo” in text editors uses stacks.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Infix, postfix and prefix conversion.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during DFS in trees.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to binary conversion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decide when to use stack 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need a data in reverse order.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42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38B4-6047-344B-8817-1C493342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5876-6BFD-9F43-B3B8-70BC79A6B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queue is data structure where items are added and removed in FIFO(First in First Out). Adding an item in queue is </a:t>
            </a: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ENQUEUE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deleting an item is </a:t>
            </a: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DEQUEUE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ENQUEUE A, ENQUEUE B, ENQUEUE C, ENQUEUE D, DEQUEUE, </a:t>
            </a: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ENQUEUE E</a:t>
            </a:r>
          </a:p>
          <a:p>
            <a:pPr marL="0" indent="0">
              <a:buNone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</a:t>
            </a:r>
          </a:p>
          <a:p>
            <a:pPr marL="0" indent="0">
              <a:buNone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A9638C-0699-0E40-A1C3-B4AFD172D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9794"/>
              </p:ext>
            </p:extLst>
          </p:nvPr>
        </p:nvGraphicFramePr>
        <p:xfrm>
          <a:off x="2388840" y="3844471"/>
          <a:ext cx="52608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24">
                  <a:extLst>
                    <a:ext uri="{9D8B030D-6E8A-4147-A177-3AD203B41FA5}">
                      <a16:colId xmlns:a16="http://schemas.microsoft.com/office/drawing/2014/main" val="2436989336"/>
                    </a:ext>
                  </a:extLst>
                </a:gridCol>
                <a:gridCol w="1315224">
                  <a:extLst>
                    <a:ext uri="{9D8B030D-6E8A-4147-A177-3AD203B41FA5}">
                      <a16:colId xmlns:a16="http://schemas.microsoft.com/office/drawing/2014/main" val="3735018872"/>
                    </a:ext>
                  </a:extLst>
                </a:gridCol>
                <a:gridCol w="1315224">
                  <a:extLst>
                    <a:ext uri="{9D8B030D-6E8A-4147-A177-3AD203B41FA5}">
                      <a16:colId xmlns:a16="http://schemas.microsoft.com/office/drawing/2014/main" val="1267979203"/>
                    </a:ext>
                  </a:extLst>
                </a:gridCol>
                <a:gridCol w="1315224">
                  <a:extLst>
                    <a:ext uri="{9D8B030D-6E8A-4147-A177-3AD203B41FA5}">
                      <a16:colId xmlns:a16="http://schemas.microsoft.com/office/drawing/2014/main" val="1175897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3148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778225-AE10-194A-B677-4C166F8E1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071909"/>
              </p:ext>
            </p:extLst>
          </p:nvPr>
        </p:nvGraphicFramePr>
        <p:xfrm>
          <a:off x="2388840" y="4520101"/>
          <a:ext cx="39456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24">
                  <a:extLst>
                    <a:ext uri="{9D8B030D-6E8A-4147-A177-3AD203B41FA5}">
                      <a16:colId xmlns:a16="http://schemas.microsoft.com/office/drawing/2014/main" val="240321981"/>
                    </a:ext>
                  </a:extLst>
                </a:gridCol>
                <a:gridCol w="1315224">
                  <a:extLst>
                    <a:ext uri="{9D8B030D-6E8A-4147-A177-3AD203B41FA5}">
                      <a16:colId xmlns:a16="http://schemas.microsoft.com/office/drawing/2014/main" val="270583173"/>
                    </a:ext>
                  </a:extLst>
                </a:gridCol>
                <a:gridCol w="1315224">
                  <a:extLst>
                    <a:ext uri="{9D8B030D-6E8A-4147-A177-3AD203B41FA5}">
                      <a16:colId xmlns:a16="http://schemas.microsoft.com/office/drawing/2014/main" val="2996151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908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9D4800-ED21-2B44-B65A-B857807B5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35821"/>
              </p:ext>
            </p:extLst>
          </p:nvPr>
        </p:nvGraphicFramePr>
        <p:xfrm>
          <a:off x="2388840" y="5195731"/>
          <a:ext cx="46904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612">
                  <a:extLst>
                    <a:ext uri="{9D8B030D-6E8A-4147-A177-3AD203B41FA5}">
                      <a16:colId xmlns:a16="http://schemas.microsoft.com/office/drawing/2014/main" val="3184817857"/>
                    </a:ext>
                  </a:extLst>
                </a:gridCol>
                <a:gridCol w="1172612">
                  <a:extLst>
                    <a:ext uri="{9D8B030D-6E8A-4147-A177-3AD203B41FA5}">
                      <a16:colId xmlns:a16="http://schemas.microsoft.com/office/drawing/2014/main" val="4219853442"/>
                    </a:ext>
                  </a:extLst>
                </a:gridCol>
                <a:gridCol w="1172612">
                  <a:extLst>
                    <a:ext uri="{9D8B030D-6E8A-4147-A177-3AD203B41FA5}">
                      <a16:colId xmlns:a16="http://schemas.microsoft.com/office/drawing/2014/main" val="3696681273"/>
                    </a:ext>
                  </a:extLst>
                </a:gridCol>
                <a:gridCol w="1172612">
                  <a:extLst>
                    <a:ext uri="{9D8B030D-6E8A-4147-A177-3AD203B41FA5}">
                      <a16:colId xmlns:a16="http://schemas.microsoft.com/office/drawing/2014/main" val="2254380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7279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7CB8A5-AC22-9C4B-B198-E5136A7C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44" y="30336"/>
            <a:ext cx="3924920" cy="15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3D27FB-7A6F-0D47-8D2E-338358A923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046843"/>
              </p:ext>
            </p:extLst>
          </p:nvPr>
        </p:nvGraphicFramePr>
        <p:xfrm>
          <a:off x="933892" y="637953"/>
          <a:ext cx="9804991" cy="17650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04991">
                  <a:extLst>
                    <a:ext uri="{9D8B030D-6E8A-4147-A177-3AD203B41FA5}">
                      <a16:colId xmlns:a16="http://schemas.microsoft.com/office/drawing/2014/main" val="2850962057"/>
                    </a:ext>
                  </a:extLst>
                </a:gridCol>
              </a:tblGrid>
              <a:tr h="5883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515299"/>
                  </a:ext>
                </a:extLst>
              </a:tr>
              <a:tr h="5883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Queues are faster and flexible.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974415"/>
                  </a:ext>
                </a:extLst>
              </a:tr>
              <a:tr h="5883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Queues are of infinite length i.e. no need to predefine the length.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180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0477D0E-9E04-C744-8BCE-41B5F4F7F3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17454"/>
              </p:ext>
            </p:extLst>
          </p:nvPr>
        </p:nvGraphicFramePr>
        <p:xfrm>
          <a:off x="933892" y="3429000"/>
          <a:ext cx="9804991" cy="2353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04991">
                  <a:extLst>
                    <a:ext uri="{9D8B030D-6E8A-4147-A177-3AD203B41FA5}">
                      <a16:colId xmlns:a16="http://schemas.microsoft.com/office/drawing/2014/main" val="2850962057"/>
                    </a:ext>
                  </a:extLst>
                </a:gridCol>
              </a:tblGrid>
              <a:tr h="5883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515299"/>
                  </a:ext>
                </a:extLst>
              </a:tr>
              <a:tr h="5883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Queues are not indexed.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21771"/>
                  </a:ext>
                </a:extLst>
              </a:tr>
              <a:tr h="5883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Only the element from the head can be removed.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974415"/>
                  </a:ext>
                </a:extLst>
              </a:tr>
              <a:tr h="5883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Sequential access is slow.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180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BFAF13-EB60-1B4D-B1AA-0AC1AC449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1060"/>
              </p:ext>
            </p:extLst>
          </p:nvPr>
        </p:nvGraphicFramePr>
        <p:xfrm>
          <a:off x="933892" y="5849207"/>
          <a:ext cx="9804992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51248">
                  <a:extLst>
                    <a:ext uri="{9D8B030D-6E8A-4147-A177-3AD203B41FA5}">
                      <a16:colId xmlns:a16="http://schemas.microsoft.com/office/drawing/2014/main" val="51276334"/>
                    </a:ext>
                  </a:extLst>
                </a:gridCol>
                <a:gridCol w="2451248">
                  <a:extLst>
                    <a:ext uri="{9D8B030D-6E8A-4147-A177-3AD203B41FA5}">
                      <a16:colId xmlns:a16="http://schemas.microsoft.com/office/drawing/2014/main" val="1730031464"/>
                    </a:ext>
                  </a:extLst>
                </a:gridCol>
                <a:gridCol w="2451248">
                  <a:extLst>
                    <a:ext uri="{9D8B030D-6E8A-4147-A177-3AD203B41FA5}">
                      <a16:colId xmlns:a16="http://schemas.microsoft.com/office/drawing/2014/main" val="367886083"/>
                    </a:ext>
                  </a:extLst>
                </a:gridCol>
                <a:gridCol w="2451248">
                  <a:extLst>
                    <a:ext uri="{9D8B030D-6E8A-4147-A177-3AD203B41FA5}">
                      <a16:colId xmlns:a16="http://schemas.microsoft.com/office/drawing/2014/main" val="1292348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Insertion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Deletion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5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44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4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514F-20CA-0246-8D33-C9CF74F8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of queues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437D-B5CD-5D4D-B55E-A8BF9F1BA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scheduling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Categorizing data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scheduling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decide when to use queues?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Serving multiple requests on a single shared resource or machine.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 can be used when we need data in the particular order it was inserted.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5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27A1-B9A0-264D-9677-54F7FB11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551F-F988-2D4A-9628-6A353B2E2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Liked list is a linear data structure that contains objects called as Cell. Those cells contains data as well as the link to other another cell. </a:t>
            </a:r>
          </a:p>
          <a:p>
            <a:pPr marL="0" indent="0">
              <a:buNone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Linked list:</a:t>
            </a:r>
          </a:p>
          <a:p>
            <a:pPr marL="457200" indent="-457200"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Singly liked list</a:t>
            </a:r>
          </a:p>
          <a:p>
            <a:pPr marL="457200" indent="-457200"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Doubly linked list </a:t>
            </a:r>
          </a:p>
          <a:p>
            <a:pPr marL="457200" indent="-457200"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Circular linked list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0F5A92-C146-F84F-BADE-81DDC24FF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11365"/>
              </p:ext>
            </p:extLst>
          </p:nvPr>
        </p:nvGraphicFramePr>
        <p:xfrm>
          <a:off x="3724506" y="2833235"/>
          <a:ext cx="1527718" cy="45637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802889">
                  <a:extLst>
                    <a:ext uri="{9D8B030D-6E8A-4147-A177-3AD203B41FA5}">
                      <a16:colId xmlns:a16="http://schemas.microsoft.com/office/drawing/2014/main" val="524892439"/>
                    </a:ext>
                  </a:extLst>
                </a:gridCol>
                <a:gridCol w="724829">
                  <a:extLst>
                    <a:ext uri="{9D8B030D-6E8A-4147-A177-3AD203B41FA5}">
                      <a16:colId xmlns:a16="http://schemas.microsoft.com/office/drawing/2014/main" val="3383598340"/>
                    </a:ext>
                  </a:extLst>
                </a:gridCol>
              </a:tblGrid>
              <a:tr h="4563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147654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89124E-D0D6-E44C-A9B1-45B2E509CCC6}"/>
              </a:ext>
            </a:extLst>
          </p:cNvPr>
          <p:cNvCxnSpPr/>
          <p:nvPr/>
        </p:nvCxnSpPr>
        <p:spPr>
          <a:xfrm>
            <a:off x="5252224" y="3077737"/>
            <a:ext cx="591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72AB8B-C446-934E-BA64-06DB02F29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956166"/>
              </p:ext>
            </p:extLst>
          </p:nvPr>
        </p:nvGraphicFramePr>
        <p:xfrm>
          <a:off x="5843239" y="2833235"/>
          <a:ext cx="1527718" cy="45121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802889">
                  <a:extLst>
                    <a:ext uri="{9D8B030D-6E8A-4147-A177-3AD203B41FA5}">
                      <a16:colId xmlns:a16="http://schemas.microsoft.com/office/drawing/2014/main" val="2726565280"/>
                    </a:ext>
                  </a:extLst>
                </a:gridCol>
                <a:gridCol w="724829">
                  <a:extLst>
                    <a:ext uri="{9D8B030D-6E8A-4147-A177-3AD203B41FA5}">
                      <a16:colId xmlns:a16="http://schemas.microsoft.com/office/drawing/2014/main" val="3382693320"/>
                    </a:ext>
                  </a:extLst>
                </a:gridCol>
              </a:tblGrid>
              <a:tr h="4512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274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6BAE915-F52A-5047-A12D-24CA7FAF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27" y="192553"/>
            <a:ext cx="3300761" cy="14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9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47-A589-FD4A-8D2D-71177A75E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633" y="4984338"/>
            <a:ext cx="6673136" cy="146178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Singly linked list is a list in which each cell is connected to the following list using links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EA633CE-A472-F748-8930-83340D65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43000"/>
            <a:ext cx="7520093" cy="14569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47326ED-8FE3-014D-828D-373DC9EC63A8}"/>
              </a:ext>
            </a:extLst>
          </p:cNvPr>
          <p:cNvSpPr txBox="1"/>
          <p:nvPr/>
        </p:nvSpPr>
        <p:spPr>
          <a:xfrm>
            <a:off x="975406" y="5102533"/>
            <a:ext cx="2492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Singly linked list</a:t>
            </a:r>
          </a:p>
        </p:txBody>
      </p:sp>
    </p:spTree>
    <p:extLst>
      <p:ext uri="{BB962C8B-B14F-4D97-AF65-F5344CB8AC3E}">
        <p14:creationId xmlns:p14="http://schemas.microsoft.com/office/powerpoint/2010/main" val="373977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D1745-51A0-EE4A-BF4C-67E797B2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Doubly Liked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0DE7EB-0E25-7949-821A-6790DB3A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15440"/>
            <a:ext cx="7458890" cy="186341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921C80-15F2-49AF-9BB3-80FE4208B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322" y="4884873"/>
            <a:ext cx="7639168" cy="1292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Doubly linked is a list, in which each cell have a link that points to the next and previous element in the list.</a:t>
            </a:r>
          </a:p>
        </p:txBody>
      </p:sp>
    </p:spTree>
    <p:extLst>
      <p:ext uri="{BB962C8B-B14F-4D97-AF65-F5344CB8AC3E}">
        <p14:creationId xmlns:p14="http://schemas.microsoft.com/office/powerpoint/2010/main" val="141880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30A7F-37BD-AD42-8F7F-A25C6594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Circular Liked List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5E8D0F-76D9-462D-8F38-DCCA79B01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Circular liked list is a list whose last cell link points back to the first item in the list.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B5835-58DB-1641-9DF5-40F80570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1" y="1487272"/>
            <a:ext cx="6532878" cy="19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4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82C271-4052-C64D-94E0-BB930B8183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948443"/>
              </p:ext>
            </p:extLst>
          </p:nvPr>
        </p:nvGraphicFramePr>
        <p:xfrm>
          <a:off x="978195" y="719839"/>
          <a:ext cx="9505507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05507">
                  <a:extLst>
                    <a:ext uri="{9D8B030D-6E8A-4147-A177-3AD203B41FA5}">
                      <a16:colId xmlns:a16="http://schemas.microsoft.com/office/drawing/2014/main" val="3378015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64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Linked list have dynamic memory allocation.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41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Insertion and deletion are easier as compared arrays.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31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linked list uses runtime memory hence, there is no wastage of memory.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1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Stacks and queues are easily implemented using linked list.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5159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FC0BBAF-D8F7-1440-A488-D6D9076B0D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56171"/>
              </p:ext>
            </p:extLst>
          </p:nvPr>
        </p:nvGraphicFramePr>
        <p:xfrm>
          <a:off x="976425" y="3275197"/>
          <a:ext cx="9592338" cy="16264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92338">
                  <a:extLst>
                    <a:ext uri="{9D8B030D-6E8A-4147-A177-3AD203B41FA5}">
                      <a16:colId xmlns:a16="http://schemas.microsoft.com/office/drawing/2014/main" val="3378015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64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Traversal of elements are difficult in linked list.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41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 cannot access random elements from the list.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31140"/>
                  </a:ext>
                </a:extLst>
              </a:tr>
              <a:tr h="5138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Reversing is much more difficult.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19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40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8DDD-0C16-E744-BFA8-A73BBC74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of linked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1CEFC-D23C-DF49-B10A-448942AA1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 list are used in all the “ file requestor ” dialog.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Doubly linked list can be used to implement stacks, queues and Binary trees.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viewer and web browser – As the previous and next pages are linked and we will be able to access by the next and previous buttons. We can also access the previous and next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are linked together by using linked list.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Circular linked list are used in our computers, where multiple applications are running at a time. All these applications are placed in a circular linked list and the operating system gives a fixed time slots for running each application. The operating system keeps on iterating the linked list until the application is completed.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use a linked list ?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want to maintain a directory of names.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and deleting in an array is difficult and expensive, so we can use linked list.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need a dynamic size data structure.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13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DEDC-FFE2-944D-8E4C-F78EA559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Covered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C35D-7655-434A-BF90-5B4434C7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types of data structure.</a:t>
            </a:r>
          </a:p>
          <a:p>
            <a:r>
              <a:rPr lang="en-US" dirty="0"/>
              <a:t>Advantages and disadvantages.</a:t>
            </a:r>
          </a:p>
          <a:p>
            <a:r>
              <a:rPr lang="en-US" dirty="0"/>
              <a:t>Practical applications of each.</a:t>
            </a:r>
          </a:p>
          <a:p>
            <a:r>
              <a:rPr lang="en-US" dirty="0"/>
              <a:t>How to decide when to use which data structure?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77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83C8-8BBE-B94D-B4F2-2ACD7A86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94C8-7BEA-F24E-9849-925427EB3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Trees are non linear data structure , it is a collection of nodes by directed or undirected edges.</a:t>
            </a:r>
          </a:p>
          <a:p>
            <a:pPr marL="0" indent="0">
              <a:buNone/>
            </a:pPr>
            <a:r>
              <a:rPr lang="en-US" dirty="0"/>
              <a:t>Types of trees:</a:t>
            </a:r>
          </a:p>
          <a:p>
            <a:pPr marL="514350" indent="-514350">
              <a:buAutoNum type="arabicPeriod"/>
            </a:pPr>
            <a:r>
              <a:rPr lang="en-US" dirty="0"/>
              <a:t>Binary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Binary search </a:t>
            </a:r>
          </a:p>
          <a:p>
            <a:pPr marL="514350" indent="-514350">
              <a:buAutoNum type="arabicPeriod"/>
            </a:pPr>
            <a:r>
              <a:rPr lang="en-US" dirty="0"/>
              <a:t>AVL</a:t>
            </a:r>
          </a:p>
          <a:p>
            <a:pPr marL="514350" indent="-514350">
              <a:buAutoNum type="arabicPeriod"/>
            </a:pPr>
            <a:r>
              <a:rPr lang="en-US" dirty="0"/>
              <a:t>B + and B-</a:t>
            </a:r>
          </a:p>
          <a:p>
            <a:pPr marL="514350" indent="-514350">
              <a:buAutoNum type="arabicPeriod"/>
            </a:pPr>
            <a:r>
              <a:rPr lang="en-US" dirty="0"/>
              <a:t>Red-black</a:t>
            </a:r>
          </a:p>
          <a:p>
            <a:pPr marL="514350" indent="-514350">
              <a:buAutoNum type="arabicPeriod"/>
            </a:pPr>
            <a:r>
              <a:rPr lang="en-US" dirty="0"/>
              <a:t>Heap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A1521F3-412B-6446-AE35-FF4D8A1F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1" y="112986"/>
            <a:ext cx="2971800" cy="17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29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BB8DF-C6BE-0448-BC15-38D5E40A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2595"/>
            <a:ext cx="3363974" cy="1156012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Binary trees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6BE8-84AE-234B-8101-CE8E185E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50741"/>
            <a:ext cx="3363974" cy="4694664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basic tree is called as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each node have max of two child.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all the interior nodes have two children and all leaves have the same depth then the binary tree is called a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tree.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every node in a binary tree have 0 or 2 children it is called as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binary tree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binary tree where every level, except possibly the last, is completely filled, and all nodes in the last level are as far left as possible then its called as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binary tree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101CD-6187-444E-B6D9-888B27FF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48" y="643467"/>
            <a:ext cx="609599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8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09855-A3FE-034E-800F-C9E22B1F3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93C7-5C7E-D842-8174-62276F907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binary search tree t is binary tree such that either t is empty or :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element in the leftTree is less than the root element of t.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element in the rightTree is greater than the root element of t.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leftTree and rightTree are binary search tree.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0A11D-B844-B147-AF2B-EF16940F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77240"/>
            <a:ext cx="4654296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8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917B2-3A6A-C542-B21A-AA3ABEDB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AVL Trees / Height Balanced 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41FBE-62DA-FC4D-92F8-D18A6825B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AVL tree is a binary search tree that either is empty or in which: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heights of the left and right subtrees differ by at most 1, and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left and right subtrees are AVL trees</a:t>
            </a:r>
          </a:p>
        </p:txBody>
      </p:sp>
      <p:pic>
        <p:nvPicPr>
          <p:cNvPr id="8" name="Picture 7" descr="data structures - Balancing a Binary Search Tree ...">
            <a:extLst>
              <a:ext uri="{FF2B5EF4-FFF2-40B4-BE49-F238E27FC236}">
                <a16:creationId xmlns:a16="http://schemas.microsoft.com/office/drawing/2014/main" id="{E8D46E42-DD76-7847-A597-81C60167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2219" y="643467"/>
            <a:ext cx="5881857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9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4CD372-E160-D349-8065-4015367FE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084566"/>
              </p:ext>
            </p:extLst>
          </p:nvPr>
        </p:nvGraphicFramePr>
        <p:xfrm>
          <a:off x="838200" y="850605"/>
          <a:ext cx="9634728" cy="23790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634728">
                  <a:extLst>
                    <a:ext uri="{9D8B030D-6E8A-4147-A177-3AD203B41FA5}">
                      <a16:colId xmlns:a16="http://schemas.microsoft.com/office/drawing/2014/main" val="477911732"/>
                    </a:ext>
                  </a:extLst>
                </a:gridCol>
              </a:tblGrid>
              <a:tr h="475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465623"/>
                  </a:ext>
                </a:extLst>
              </a:tr>
              <a:tr h="475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They provide efficient insertion and deletion.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659"/>
                  </a:ext>
                </a:extLst>
              </a:tr>
              <a:tr h="475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Allow moving of subtree with minimum effort.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24707"/>
                  </a:ext>
                </a:extLst>
              </a:tr>
              <a:tr h="475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They are represented as hierarchy.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73535"/>
                  </a:ext>
                </a:extLst>
              </a:tr>
              <a:tr h="475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Trees can be used while working with large amount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82675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E15AD20-7874-9B4C-A0DD-C83F0227BD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12834"/>
              </p:ext>
            </p:extLst>
          </p:nvPr>
        </p:nvGraphicFramePr>
        <p:xfrm>
          <a:off x="838200" y="3729370"/>
          <a:ext cx="9634728" cy="9516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634728">
                  <a:extLst>
                    <a:ext uri="{9D8B030D-6E8A-4147-A177-3AD203B41FA5}">
                      <a16:colId xmlns:a16="http://schemas.microsoft.com/office/drawing/2014/main" val="477911732"/>
                    </a:ext>
                  </a:extLst>
                </a:gridCol>
              </a:tblGrid>
              <a:tr h="475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465623"/>
                  </a:ext>
                </a:extLst>
              </a:tr>
              <a:tr h="475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is not in ordered form.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38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E20C-D458-984F-8836-0233ADA91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of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B5417-56C4-854D-9A9D-587CF5CFC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Prioritizing jobs.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Describing mathematical expressions and syntactic elements of computer programs.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Organizing the information needed to drive data compression algorithms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name server.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algorithms.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decide when to use tree?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want to store data in a hierarchy format example, the file system on computer.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Trees are used when we need to organize data for quick search, insertion and deletion.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53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B606-E007-4646-859C-9343D749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36485-9120-DD40-B441-6B94DD54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Graph is a data structure that consists of following two components: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finite set of vertices also called as nodes.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finite set of ordered pair of the form (u, v) called as edge.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can be represented mainly in two ways: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 list - The vertices of graph is represented by a linked list.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 matrix – It is used to represent finite graph, the elements of the matrix indicate whether the pair of the vertices are adjacent or not to in graph.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22F43-40D2-214D-9D0D-0F56EB65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87" y="175737"/>
            <a:ext cx="3797300" cy="15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6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25E3B2F-33BD-EF4D-915B-12F5FC58B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957548"/>
              </p:ext>
            </p:extLst>
          </p:nvPr>
        </p:nvGraphicFramePr>
        <p:xfrm>
          <a:off x="912628" y="900593"/>
          <a:ext cx="1051560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498675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6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Graphs allows you to store the information about the relationship between nodes or components.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21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 is easier to diagnose a problem in a graph.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55115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A78B31-6959-3643-AAB1-D1DE65EA0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86105"/>
              </p:ext>
            </p:extLst>
          </p:nvPr>
        </p:nvGraphicFramePr>
        <p:xfrm>
          <a:off x="912628" y="3048197"/>
          <a:ext cx="1043231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432312">
                  <a:extLst>
                    <a:ext uri="{9D8B030D-6E8A-4147-A177-3AD203B41FA5}">
                      <a16:colId xmlns:a16="http://schemas.microsoft.com/office/drawing/2014/main" val="1266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5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 consumes large amount of memories, for storing big graphs.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919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 is difficult to construct a graph structure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359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668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D6-5B3E-0743-A3BA-FD4A4CBF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of 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B06F0-54B5-6C49-9A23-DC4016FEC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connectivity in computer and communications networks.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a map as a set of locations with distance between locations: used to compute shortest routes between locations.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a path from a starting condition to a goal condition, for example in artificial intelligence problem solving.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flow capacities in transportation networks.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decide when to use graphs 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need to determine the shortest path.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determining the order of the courses so that the prerequisite courses are already taken.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if there is a way to reach from one point to other just by following the links.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285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 descr="Is this a good way to finish a PhD current status ...">
            <a:extLst>
              <a:ext uri="{FF2B5EF4-FFF2-40B4-BE49-F238E27FC236}">
                <a16:creationId xmlns:a16="http://schemas.microsoft.com/office/drawing/2014/main" id="{0CE23CD9-E9AD-F443-8B14-C10757FF5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742" b="5258"/>
          <a:stretch/>
        </p:blipFill>
        <p:spPr>
          <a:xfrm>
            <a:off x="-42512" y="10643"/>
            <a:ext cx="12191980" cy="68579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4A5A0A4-4BED-AD49-9FF7-4E266B597889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academia.stackexchange.com/questions/68132/is-this-a-good-way-to-finish-a-phd-current-status-conference/6817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3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99F2-4855-3846-8371-4ECFE30F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5279A-F112-AD40-A494-4DE03E6DD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data structure is a specialized format for organizing, processing, 				retrieving and storing 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5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73DF-858F-3D47-B2D5-28091D1A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Data Structure Hierarchy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73B6-6B3C-8249-B928-D3EA83566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FC59A8C-8073-C546-B515-BC5C6FE1E1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6797066"/>
              </p:ext>
            </p:extLst>
          </p:nvPr>
        </p:nvGraphicFramePr>
        <p:xfrm>
          <a:off x="400051" y="524256"/>
          <a:ext cx="10844212" cy="5968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4DDEAB-14EE-E442-B392-85733A179EBA}"/>
              </a:ext>
            </a:extLst>
          </p:cNvPr>
          <p:cNvCxnSpPr/>
          <p:nvPr/>
        </p:nvCxnSpPr>
        <p:spPr>
          <a:xfrm>
            <a:off x="5597611" y="2644346"/>
            <a:ext cx="0" cy="308919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BFC7C4-3425-7949-8FF1-B565D0E44CB6}"/>
              </a:ext>
            </a:extLst>
          </p:cNvPr>
          <p:cNvCxnSpPr>
            <a:cxnSpLocks/>
          </p:cNvCxnSpPr>
          <p:nvPr/>
        </p:nvCxnSpPr>
        <p:spPr>
          <a:xfrm flipH="1">
            <a:off x="2681416" y="2965622"/>
            <a:ext cx="631430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9F8ED1-5048-774A-A7D8-A78632AAB5AD}"/>
              </a:ext>
            </a:extLst>
          </p:cNvPr>
          <p:cNvCxnSpPr/>
          <p:nvPr/>
        </p:nvCxnSpPr>
        <p:spPr>
          <a:xfrm>
            <a:off x="5597611" y="2953265"/>
            <a:ext cx="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91AFBB-34DA-3F47-A857-61F42E236301}"/>
              </a:ext>
            </a:extLst>
          </p:cNvPr>
          <p:cNvCxnSpPr/>
          <p:nvPr/>
        </p:nvCxnSpPr>
        <p:spPr>
          <a:xfrm>
            <a:off x="2681416" y="2953265"/>
            <a:ext cx="0" cy="23477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3DDD3D-DCE5-104F-BB2E-BB0913A9D1C6}"/>
              </a:ext>
            </a:extLst>
          </p:cNvPr>
          <p:cNvCxnSpPr>
            <a:cxnSpLocks/>
          </p:cNvCxnSpPr>
          <p:nvPr/>
        </p:nvCxnSpPr>
        <p:spPr>
          <a:xfrm>
            <a:off x="8995719" y="2965622"/>
            <a:ext cx="0" cy="222421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773EA0-10D8-7541-A0AF-5016D99FB164}"/>
                  </a:ext>
                </a:extLst>
              </p14:cNvPr>
              <p14:cNvContentPartPr/>
              <p14:nvPr/>
            </p14:nvContentPartPr>
            <p14:xfrm>
              <a:off x="7031319" y="220201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773EA0-10D8-7541-A0AF-5016D99FB1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2679" y="21933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F75EF1B-99C1-244A-8005-BBDC61C29054}"/>
                  </a:ext>
                </a:extLst>
              </p14:cNvPr>
              <p14:cNvContentPartPr/>
              <p14:nvPr/>
            </p14:nvContentPartPr>
            <p14:xfrm>
              <a:off x="-888321" y="-56629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F75EF1B-99C1-244A-8005-BBDC61C290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97321" y="-6526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257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88E7A-BAE6-094A-8964-FE05770C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E0A0-6D93-A749-A2D2-CA5D7BD6B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Arrays are the collection of elements with the same data type, these are stored at contiguous memory location.</a:t>
            </a:r>
          </a:p>
          <a:p>
            <a:pPr marL="0" indent="0" algn="ctr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</a:p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 of arrays : </a:t>
            </a:r>
          </a:p>
          <a:p>
            <a:pPr marL="457200" indent="-457200"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array </a:t>
            </a:r>
          </a:p>
          <a:p>
            <a:pPr marL="457200" indent="-457200"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array</a:t>
            </a:r>
          </a:p>
          <a:p>
            <a:pPr marL="457200" indent="-457200"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B00DD9-4AC9-FE48-B3B3-6A88D5FD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361610"/>
              </p:ext>
            </p:extLst>
          </p:nvPr>
        </p:nvGraphicFramePr>
        <p:xfrm>
          <a:off x="2032000" y="3243579"/>
          <a:ext cx="6840540" cy="542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08">
                  <a:extLst>
                    <a:ext uri="{9D8B030D-6E8A-4147-A177-3AD203B41FA5}">
                      <a16:colId xmlns:a16="http://schemas.microsoft.com/office/drawing/2014/main" val="3790319418"/>
                    </a:ext>
                  </a:extLst>
                </a:gridCol>
                <a:gridCol w="1368108">
                  <a:extLst>
                    <a:ext uri="{9D8B030D-6E8A-4147-A177-3AD203B41FA5}">
                      <a16:colId xmlns:a16="http://schemas.microsoft.com/office/drawing/2014/main" val="394392739"/>
                    </a:ext>
                  </a:extLst>
                </a:gridCol>
                <a:gridCol w="1368108">
                  <a:extLst>
                    <a:ext uri="{9D8B030D-6E8A-4147-A177-3AD203B41FA5}">
                      <a16:colId xmlns:a16="http://schemas.microsoft.com/office/drawing/2014/main" val="3021433246"/>
                    </a:ext>
                  </a:extLst>
                </a:gridCol>
                <a:gridCol w="1368108">
                  <a:extLst>
                    <a:ext uri="{9D8B030D-6E8A-4147-A177-3AD203B41FA5}">
                      <a16:colId xmlns:a16="http://schemas.microsoft.com/office/drawing/2014/main" val="3373565521"/>
                    </a:ext>
                  </a:extLst>
                </a:gridCol>
                <a:gridCol w="1368108">
                  <a:extLst>
                    <a:ext uri="{9D8B030D-6E8A-4147-A177-3AD203B41FA5}">
                      <a16:colId xmlns:a16="http://schemas.microsoft.com/office/drawing/2014/main" val="4174912252"/>
                    </a:ext>
                  </a:extLst>
                </a:gridCol>
              </a:tblGrid>
              <a:tr h="5426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44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6577495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E1A7762-C094-BE48-A6D0-D17143BFA9EC}"/>
              </a:ext>
            </a:extLst>
          </p:cNvPr>
          <p:cNvSpPr txBox="1"/>
          <p:nvPr/>
        </p:nvSpPr>
        <p:spPr>
          <a:xfrm>
            <a:off x="1553984" y="3330217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F7F0A-7153-E14F-9055-1E132E1FFC05}"/>
              </a:ext>
            </a:extLst>
          </p:cNvPr>
          <p:cNvSpPr txBox="1"/>
          <p:nvPr/>
        </p:nvSpPr>
        <p:spPr>
          <a:xfrm>
            <a:off x="2400300" y="3929063"/>
            <a:ext cx="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08DBF-CD1F-804E-AA33-412D03EDF180}"/>
              </a:ext>
            </a:extLst>
          </p:cNvPr>
          <p:cNvSpPr txBox="1"/>
          <p:nvPr/>
        </p:nvSpPr>
        <p:spPr>
          <a:xfrm>
            <a:off x="3700462" y="3929063"/>
            <a:ext cx="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Arr[1]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6FD7B-986C-E149-ACF1-372422154E9E}"/>
              </a:ext>
            </a:extLst>
          </p:cNvPr>
          <p:cNvSpPr txBox="1"/>
          <p:nvPr/>
        </p:nvSpPr>
        <p:spPr>
          <a:xfrm>
            <a:off x="5084220" y="3921125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Arr[2]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237420-93ED-CA41-A2F5-CED8C924864D}"/>
              </a:ext>
            </a:extLst>
          </p:cNvPr>
          <p:cNvSpPr txBox="1"/>
          <p:nvPr/>
        </p:nvSpPr>
        <p:spPr>
          <a:xfrm>
            <a:off x="6446840" y="390576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Arr[3]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ECD95-728E-1E47-9B48-06301834DB33}"/>
              </a:ext>
            </a:extLst>
          </p:cNvPr>
          <p:cNvSpPr txBox="1"/>
          <p:nvPr/>
        </p:nvSpPr>
        <p:spPr>
          <a:xfrm>
            <a:off x="7886700" y="392906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Arr[4]</a:t>
            </a:r>
          </a:p>
          <a:p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6D95E2-D2E6-9748-9787-EEF9EF21657A}"/>
              </a:ext>
            </a:extLst>
          </p:cNvPr>
          <p:cNvCxnSpPr/>
          <p:nvPr/>
        </p:nvCxnSpPr>
        <p:spPr>
          <a:xfrm>
            <a:off x="2928938" y="4244290"/>
            <a:ext cx="228600" cy="3078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BFF823-8BD9-F448-99FF-8C7BA611AA5F}"/>
              </a:ext>
            </a:extLst>
          </p:cNvPr>
          <p:cNvSpPr txBox="1"/>
          <p:nvPr/>
        </p:nvSpPr>
        <p:spPr>
          <a:xfrm>
            <a:off x="3043238" y="4441270"/>
            <a:ext cx="219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Index of the element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3596D-1F36-6D47-A2E1-92AC7A83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8" y="377510"/>
            <a:ext cx="2361271" cy="13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7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BB186B5-2AAB-F341-838C-4BD457453C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884703"/>
              </p:ext>
            </p:extLst>
          </p:nvPr>
        </p:nvGraphicFramePr>
        <p:xfrm>
          <a:off x="1126273" y="352940"/>
          <a:ext cx="9867792" cy="25710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67792">
                  <a:extLst>
                    <a:ext uri="{9D8B030D-6E8A-4147-A177-3AD203B41FA5}">
                      <a16:colId xmlns:a16="http://schemas.microsoft.com/office/drawing/2014/main" val="1136929716"/>
                    </a:ext>
                  </a:extLst>
                </a:gridCol>
              </a:tblGrid>
              <a:tr h="69085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Advantages </a:t>
                      </a:r>
                      <a:endParaRPr lang="en-US" sz="32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4551"/>
                  </a:ext>
                </a:extLst>
              </a:tr>
              <a:tr h="533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 can represent multiple data elements with same data type.</a:t>
                      </a:r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179285"/>
                  </a:ext>
                </a:extLst>
              </a:tr>
              <a:tr h="5035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to remember only first index of an array.</a:t>
                      </a:r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70872"/>
                  </a:ext>
                </a:extLst>
              </a:tr>
              <a:tr h="8434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Arrays can be used to represent data structures like linked list, stacks, queues, trees, etc.</a:t>
                      </a:r>
                    </a:p>
                    <a:p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48215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ACB2C4-D1D4-BA48-9601-1C72A8B63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21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7DA2C0-44D5-2649-9EBB-E2BD0B95AE89}"/>
              </a:ext>
            </a:extLst>
          </p:cNvPr>
          <p:cNvSpPr txBox="1"/>
          <p:nvPr/>
        </p:nvSpPr>
        <p:spPr>
          <a:xfrm>
            <a:off x="2364059" y="6300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11C39D-97AE-B04A-8A12-CC3337063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56928"/>
              </p:ext>
            </p:extLst>
          </p:nvPr>
        </p:nvGraphicFramePr>
        <p:xfrm>
          <a:off x="1126272" y="3337780"/>
          <a:ext cx="9867792" cy="24861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67792">
                  <a:extLst>
                    <a:ext uri="{9D8B030D-6E8A-4147-A177-3AD203B41FA5}">
                      <a16:colId xmlns:a16="http://schemas.microsoft.com/office/drawing/2014/main" val="1744496721"/>
                    </a:ext>
                  </a:extLst>
                </a:gridCol>
              </a:tblGrid>
              <a:tr h="6666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Disadvantages</a:t>
                      </a:r>
                      <a:endParaRPr lang="en-US" sz="32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513818"/>
                  </a:ext>
                </a:extLst>
              </a:tr>
              <a:tr h="514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complexity increases while insertion and deletion.</a:t>
                      </a:r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27571"/>
                  </a:ext>
                </a:extLst>
              </a:tr>
              <a:tr h="4859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wastage as the arrays are of fixed size.</a:t>
                      </a:r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89818"/>
                  </a:ext>
                </a:extLst>
              </a:tr>
              <a:tr h="8192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Arrays are static, i.e. if once the array is declared the size cannot be changed.</a:t>
                      </a:r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48597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D84D0EF-44EA-CB47-98E0-E5457F4AF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597448"/>
              </p:ext>
            </p:extLst>
          </p:nvPr>
        </p:nvGraphicFramePr>
        <p:xfrm>
          <a:off x="1126272" y="5837932"/>
          <a:ext cx="9867792" cy="7682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68901">
                  <a:extLst>
                    <a:ext uri="{9D8B030D-6E8A-4147-A177-3AD203B41FA5}">
                      <a16:colId xmlns:a16="http://schemas.microsoft.com/office/drawing/2014/main" val="2086660090"/>
                    </a:ext>
                  </a:extLst>
                </a:gridCol>
                <a:gridCol w="2460825">
                  <a:extLst>
                    <a:ext uri="{9D8B030D-6E8A-4147-A177-3AD203B41FA5}">
                      <a16:colId xmlns:a16="http://schemas.microsoft.com/office/drawing/2014/main" val="1093373982"/>
                    </a:ext>
                  </a:extLst>
                </a:gridCol>
                <a:gridCol w="2744764">
                  <a:extLst>
                    <a:ext uri="{9D8B030D-6E8A-4147-A177-3AD203B41FA5}">
                      <a16:colId xmlns:a16="http://schemas.microsoft.com/office/drawing/2014/main" val="3825563687"/>
                    </a:ext>
                  </a:extLst>
                </a:gridCol>
                <a:gridCol w="2393302">
                  <a:extLst>
                    <a:ext uri="{9D8B030D-6E8A-4147-A177-3AD203B41FA5}">
                      <a16:colId xmlns:a16="http://schemas.microsoft.com/office/drawing/2014/main" val="2478282062"/>
                    </a:ext>
                  </a:extLst>
                </a:gridCol>
              </a:tblGrid>
              <a:tr h="397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Insertion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Deletion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46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75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5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5022-5BA3-D743-B483-BB9892AD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of Arrays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8DF1-8093-BD40-B77E-98884DDB6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Arrays used for matrix operations.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Arrays can be used to represent data structure like linked list, stacks, queues, trees, etc.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decide when to use array data structure 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random access of elements is needed.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know the number of elements ahead of the time.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speed of iterating through all the elements needs to increased. The arrays can do that, as they are stored in sequence.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memory is a concern, as compared to linked list where each element have a pointer which takes up an extra space. At this time arrays can be used.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96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4E64-BE22-A243-9E43-E73E4D6C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 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4378E-7F16-1D4D-A78C-702BB4B1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is a data structure where items are added in LIFO (Last in Fist Out) order. Adding an object to stack is called </a:t>
            </a: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removing an object from the stack is called </a:t>
            </a: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A, PUSH B, PUSH C, PUSH D, PUSH E , POP , POP.   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POP                                      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POP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</a:t>
            </a:r>
          </a:p>
          <a:p>
            <a:pPr marL="0" indent="0">
              <a:buNone/>
            </a:pPr>
            <a:endParaRPr lang="en-US" sz="23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3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3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CE27CC-A656-6246-92A1-103C106ED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3979"/>
              </p:ext>
            </p:extLst>
          </p:nvPr>
        </p:nvGraphicFramePr>
        <p:xfrm>
          <a:off x="3569572" y="3450265"/>
          <a:ext cx="109034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41">
                  <a:extLst>
                    <a:ext uri="{9D8B030D-6E8A-4147-A177-3AD203B41FA5}">
                      <a16:colId xmlns:a16="http://schemas.microsoft.com/office/drawing/2014/main" val="3821189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113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216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08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8643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537DF9-BE55-924A-BDF9-D025E8705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614395"/>
              </p:ext>
            </p:extLst>
          </p:nvPr>
        </p:nvGraphicFramePr>
        <p:xfrm>
          <a:off x="6096000" y="4165364"/>
          <a:ext cx="109034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41">
                  <a:extLst>
                    <a:ext uri="{9D8B030D-6E8A-4147-A177-3AD203B41FA5}">
                      <a16:colId xmlns:a16="http://schemas.microsoft.com/office/drawing/2014/main" val="2478760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6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2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6828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834ED6F-3A79-C643-8782-9C06FC003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79" y="341951"/>
            <a:ext cx="2049187" cy="14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6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EDEF-3F9C-604C-9AC8-CAEA0BFB1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C8C68F-C16A-794E-91DC-7402F2F41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85127"/>
              </p:ext>
            </p:extLst>
          </p:nvPr>
        </p:nvGraphicFramePr>
        <p:xfrm>
          <a:off x="1408221" y="2656940"/>
          <a:ext cx="9032948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58237">
                  <a:extLst>
                    <a:ext uri="{9D8B030D-6E8A-4147-A177-3AD203B41FA5}">
                      <a16:colId xmlns:a16="http://schemas.microsoft.com/office/drawing/2014/main" val="2396261958"/>
                    </a:ext>
                  </a:extLst>
                </a:gridCol>
                <a:gridCol w="2258237">
                  <a:extLst>
                    <a:ext uri="{9D8B030D-6E8A-4147-A177-3AD203B41FA5}">
                      <a16:colId xmlns:a16="http://schemas.microsoft.com/office/drawing/2014/main" val="2969375438"/>
                    </a:ext>
                  </a:extLst>
                </a:gridCol>
                <a:gridCol w="2258237">
                  <a:extLst>
                    <a:ext uri="{9D8B030D-6E8A-4147-A177-3AD203B41FA5}">
                      <a16:colId xmlns:a16="http://schemas.microsoft.com/office/drawing/2014/main" val="3056754430"/>
                    </a:ext>
                  </a:extLst>
                </a:gridCol>
                <a:gridCol w="2258237">
                  <a:extLst>
                    <a:ext uri="{9D8B030D-6E8A-4147-A177-3AD203B41FA5}">
                      <a16:colId xmlns:a16="http://schemas.microsoft.com/office/drawing/2014/main" val="3187790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Insertion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Deletion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593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3991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FB281C-C577-924F-86D6-04B4809AE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748242"/>
              </p:ext>
            </p:extLst>
          </p:nvPr>
        </p:nvGraphicFramePr>
        <p:xfrm>
          <a:off x="1408222" y="746571"/>
          <a:ext cx="9032950" cy="18108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32950">
                  <a:extLst>
                    <a:ext uri="{9D8B030D-6E8A-4147-A177-3AD203B41FA5}">
                      <a16:colId xmlns:a16="http://schemas.microsoft.com/office/drawing/2014/main" val="1563374608"/>
                    </a:ext>
                  </a:extLst>
                </a:gridCol>
              </a:tblGrid>
              <a:tr h="6036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353821"/>
                  </a:ext>
                </a:extLst>
              </a:tr>
              <a:tr h="6036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Stacks can easily add and remove elements unlike arrays.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507546"/>
                  </a:ext>
                </a:extLst>
              </a:tr>
              <a:tr h="6036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memory management is not needed as stacks can allocate and deallocate automatically.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3787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0E3931-6476-054B-B99C-F15D72025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40448"/>
              </p:ext>
            </p:extLst>
          </p:nvPr>
        </p:nvGraphicFramePr>
        <p:xfrm>
          <a:off x="1408220" y="3880072"/>
          <a:ext cx="9032949" cy="18108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32949">
                  <a:extLst>
                    <a:ext uri="{9D8B030D-6E8A-4147-A177-3AD203B41FA5}">
                      <a16:colId xmlns:a16="http://schemas.microsoft.com/office/drawing/2014/main" val="1563374608"/>
                    </a:ext>
                  </a:extLst>
                </a:gridCol>
              </a:tblGrid>
              <a:tr h="6036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353821"/>
                  </a:ext>
                </a:extLst>
              </a:tr>
              <a:tr h="6036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access is not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507546"/>
                  </a:ext>
                </a:extLst>
              </a:tr>
              <a:tr h="6036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Stack memory is limited.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37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83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1695</Words>
  <Application>Microsoft Macintosh PowerPoint</Application>
  <PresentationFormat>Widescreen</PresentationFormat>
  <Paragraphs>268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Tw Cen MT</vt:lpstr>
      <vt:lpstr>Office Theme</vt:lpstr>
      <vt:lpstr>CISC 610 DATA STRUCTURE AND ALGORITHMS </vt:lpstr>
      <vt:lpstr>Points Covered </vt:lpstr>
      <vt:lpstr>  Definition of Data Structure</vt:lpstr>
      <vt:lpstr>                Data Structure Hierarchy </vt:lpstr>
      <vt:lpstr>Array</vt:lpstr>
      <vt:lpstr>PowerPoint Presentation</vt:lpstr>
      <vt:lpstr>Practical Applications of Arrays </vt:lpstr>
      <vt:lpstr>      Stacks </vt:lpstr>
      <vt:lpstr>PowerPoint Presentation</vt:lpstr>
      <vt:lpstr>Practical applications of stacks </vt:lpstr>
      <vt:lpstr>Queues </vt:lpstr>
      <vt:lpstr>PowerPoint Presentation</vt:lpstr>
      <vt:lpstr>Practical applications of queues </vt:lpstr>
      <vt:lpstr>  Linked List</vt:lpstr>
      <vt:lpstr>PowerPoint Presentation</vt:lpstr>
      <vt:lpstr>Doubly Liked List</vt:lpstr>
      <vt:lpstr>Circular Liked List</vt:lpstr>
      <vt:lpstr>PowerPoint Presentation</vt:lpstr>
      <vt:lpstr>Practical applications of linked list</vt:lpstr>
      <vt:lpstr>Trees</vt:lpstr>
      <vt:lpstr>Binary trees</vt:lpstr>
      <vt:lpstr>Binary Search Trees</vt:lpstr>
      <vt:lpstr>    AVL Trees / Height Balanced Binary Tree</vt:lpstr>
      <vt:lpstr>PowerPoint Presentation</vt:lpstr>
      <vt:lpstr>Practical applications of trees</vt:lpstr>
      <vt:lpstr> Graphs</vt:lpstr>
      <vt:lpstr>PowerPoint Presentation</vt:lpstr>
      <vt:lpstr>Practical applications of graphs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 610 DATA STRUCTURE AND ALGORITHMS </dc:title>
  <dc:creator>Vinee Vijay Shukla</dc:creator>
  <cp:lastModifiedBy>Vinee Vijay Shukla</cp:lastModifiedBy>
  <cp:revision>48</cp:revision>
  <dcterms:created xsi:type="dcterms:W3CDTF">2019-09-26T18:01:51Z</dcterms:created>
  <dcterms:modified xsi:type="dcterms:W3CDTF">2019-09-28T01:59:39Z</dcterms:modified>
</cp:coreProperties>
</file>